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  <p:sldId id="270" r:id="rId14"/>
    <p:sldId id="27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1A80B6"/>
    <a:srgbClr val="ED4D0F"/>
    <a:srgbClr val="FDE8DF"/>
    <a:srgbClr val="F3FDF1"/>
    <a:srgbClr val="DCAC36"/>
    <a:srgbClr val="FF0000"/>
    <a:srgbClr val="FF6161"/>
    <a:srgbClr val="FFABAB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23128-BBBA-461C-96D5-E8D8BA560E15}" v="1272" dt="2022-01-02T12:13:19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7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90823128-BBBA-461C-96D5-E8D8BA560E15}"/>
    <pc:docChg chg="undo redo custSel addSld delSld modSld sldOrd addMainMaster delMainMaster">
      <pc:chgData name="Paul Bloemers" userId="fe3832ff3b233e04" providerId="LiveId" clId="{90823128-BBBA-461C-96D5-E8D8BA560E15}" dt="2022-01-02T12:11:22.632" v="6838"/>
      <pc:docMkLst>
        <pc:docMk/>
      </pc:docMkLst>
      <pc:sldChg chg="modSp mod">
        <pc:chgData name="Paul Bloemers" userId="fe3832ff3b233e04" providerId="LiveId" clId="{90823128-BBBA-461C-96D5-E8D8BA560E15}" dt="2021-12-31T12:14:26.337" v="96" actId="20577"/>
        <pc:sldMkLst>
          <pc:docMk/>
          <pc:sldMk cId="708906176" sldId="257"/>
        </pc:sldMkLst>
        <pc:spChg chg="mod">
          <ac:chgData name="Paul Bloemers" userId="fe3832ff3b233e04" providerId="LiveId" clId="{90823128-BBBA-461C-96D5-E8D8BA560E15}" dt="2021-12-31T12:13:49.192" v="33" actId="20577"/>
          <ac:spMkLst>
            <pc:docMk/>
            <pc:sldMk cId="708906176" sldId="257"/>
            <ac:spMk id="3" creationId="{209A25B4-C8B5-488B-B208-48358951C440}"/>
          </ac:spMkLst>
        </pc:spChg>
        <pc:spChg chg="mod">
          <ac:chgData name="Paul Bloemers" userId="fe3832ff3b233e04" providerId="LiveId" clId="{90823128-BBBA-461C-96D5-E8D8BA560E15}" dt="2021-12-31T12:14:26.337" v="96" actId="20577"/>
          <ac:spMkLst>
            <pc:docMk/>
            <pc:sldMk cId="708906176" sldId="257"/>
            <ac:spMk id="4" creationId="{AE88B4B9-89E3-42FA-873F-54EEACA65AC7}"/>
          </ac:spMkLst>
        </pc:spChg>
      </pc:sldChg>
      <pc:sldChg chg="addSp delSp modSp del mod">
        <pc:chgData name="Paul Bloemers" userId="fe3832ff3b233e04" providerId="LiveId" clId="{90823128-BBBA-461C-96D5-E8D8BA560E15}" dt="2022-01-02T10:05:47.919" v="5699" actId="2696"/>
        <pc:sldMkLst>
          <pc:docMk/>
          <pc:sldMk cId="2630541387" sldId="258"/>
        </pc:sldMkLst>
        <pc:spChg chg="mod">
          <ac:chgData name="Paul Bloemers" userId="fe3832ff3b233e04" providerId="LiveId" clId="{90823128-BBBA-461C-96D5-E8D8BA560E15}" dt="2021-12-31T12:15:00.005" v="104" actId="20577"/>
          <ac:spMkLst>
            <pc:docMk/>
            <pc:sldMk cId="2630541387" sldId="258"/>
            <ac:spMk id="5" creationId="{C18A3DF7-500B-49FC-A440-F1DA99E261D9}"/>
          </ac:spMkLst>
        </pc:spChg>
        <pc:spChg chg="mod">
          <ac:chgData name="Paul Bloemers" userId="fe3832ff3b233e04" providerId="LiveId" clId="{90823128-BBBA-461C-96D5-E8D8BA560E15}" dt="2021-12-31T12:33:14.588" v="428" actId="5793"/>
          <ac:spMkLst>
            <pc:docMk/>
            <pc:sldMk cId="2630541387" sldId="258"/>
            <ac:spMk id="6" creationId="{28AFBF28-45D9-4324-B075-478F5D519070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11" creationId="{28D2BFBB-DC3B-4F70-B240-71207EC01339}"/>
          </ac:spMkLst>
        </pc:spChg>
        <pc:spChg chg="add del">
          <ac:chgData name="Paul Bloemers" userId="fe3832ff3b233e04" providerId="LiveId" clId="{90823128-BBBA-461C-96D5-E8D8BA560E15}" dt="2021-12-31T12:18:19.343" v="149" actId="478"/>
          <ac:spMkLst>
            <pc:docMk/>
            <pc:sldMk cId="2630541387" sldId="258"/>
            <ac:spMk id="12" creationId="{875F0798-DAFA-498B-8FF1-DED233B13F19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13" creationId="{7C892765-CAF8-4561-8B81-AE0030913380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14" creationId="{7BCF5CAC-DE3D-48F4-9B87-E22FC99C8AE6}"/>
          </ac:spMkLst>
        </pc:spChg>
        <pc:spChg chg="add del mod">
          <ac:chgData name="Paul Bloemers" userId="fe3832ff3b233e04" providerId="LiveId" clId="{90823128-BBBA-461C-96D5-E8D8BA560E15}" dt="2021-12-31T12:18:51.400" v="155" actId="478"/>
          <ac:spMkLst>
            <pc:docMk/>
            <pc:sldMk cId="2630541387" sldId="258"/>
            <ac:spMk id="15" creationId="{A4059E78-FE80-40CC-84D1-83FE54644E58}"/>
          </ac:spMkLst>
        </pc:spChg>
        <pc:spChg chg="add mod">
          <ac:chgData name="Paul Bloemers" userId="fe3832ff3b233e04" providerId="LiveId" clId="{90823128-BBBA-461C-96D5-E8D8BA560E15}" dt="2021-12-31T12:27:03.862" v="224" actId="206"/>
          <ac:spMkLst>
            <pc:docMk/>
            <pc:sldMk cId="2630541387" sldId="258"/>
            <ac:spMk id="16" creationId="{6FB0AAEA-3208-4556-BDB4-513374491BC3}"/>
          </ac:spMkLst>
        </pc:spChg>
        <pc:spChg chg="add del mod">
          <ac:chgData name="Paul Bloemers" userId="fe3832ff3b233e04" providerId="LiveId" clId="{90823128-BBBA-461C-96D5-E8D8BA560E15}" dt="2021-12-31T12:19:48.246" v="164" actId="767"/>
          <ac:spMkLst>
            <pc:docMk/>
            <pc:sldMk cId="2630541387" sldId="258"/>
            <ac:spMk id="17" creationId="{949A92AB-1FD8-4EDC-B574-34F98047DAC7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23" creationId="{DFCB1544-3519-4F52-98AA-00AF57C36FF8}"/>
          </ac:spMkLst>
        </pc:spChg>
        <pc:spChg chg="add del mod">
          <ac:chgData name="Paul Bloemers" userId="fe3832ff3b233e04" providerId="LiveId" clId="{90823128-BBBA-461C-96D5-E8D8BA560E15}" dt="2021-12-31T12:27:28.750" v="228" actId="478"/>
          <ac:spMkLst>
            <pc:docMk/>
            <pc:sldMk cId="2630541387" sldId="258"/>
            <ac:spMk id="27" creationId="{A809C3E4-FFC5-4EA2-BE53-1CBE73C0FDBC}"/>
          </ac:spMkLst>
        </pc:spChg>
        <pc:spChg chg="add del mod">
          <ac:chgData name="Paul Bloemers" userId="fe3832ff3b233e04" providerId="LiveId" clId="{90823128-BBBA-461C-96D5-E8D8BA560E15}" dt="2021-12-31T12:30:04.328" v="254"/>
          <ac:spMkLst>
            <pc:docMk/>
            <pc:sldMk cId="2630541387" sldId="258"/>
            <ac:spMk id="28" creationId="{863BA155-B7B3-40DE-846B-E3D280DDAA0D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29" creationId="{F520C007-87B5-4BA9-91D3-88B8A13A4DB1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31" creationId="{5C72E33B-0253-450B-9A77-256100CF6BBA}"/>
          </ac:spMkLst>
        </pc:spChg>
        <pc:spChg chg="add del mod">
          <ac:chgData name="Paul Bloemers" userId="fe3832ff3b233e04" providerId="LiveId" clId="{90823128-BBBA-461C-96D5-E8D8BA560E15}" dt="2022-01-02T10:04:15.668" v="5590" actId="21"/>
          <ac:spMkLst>
            <pc:docMk/>
            <pc:sldMk cId="2630541387" sldId="258"/>
            <ac:spMk id="32" creationId="{2C07315A-37D1-4095-B87F-45E369BA06CF}"/>
          </ac:spMkLst>
        </pc:spChg>
        <pc:grpChg chg="add del mod">
          <ac:chgData name="Paul Bloemers" userId="fe3832ff3b233e04" providerId="LiveId" clId="{90823128-BBBA-461C-96D5-E8D8BA560E15}" dt="2022-01-02T10:04:15.668" v="5590" actId="21"/>
          <ac:grpSpMkLst>
            <pc:docMk/>
            <pc:sldMk cId="2630541387" sldId="258"/>
            <ac:grpSpMk id="20" creationId="{197F9ABF-4BD0-4538-9B5F-B6B8236B9301}"/>
          </ac:grpSpMkLst>
        </pc:grpChg>
        <pc:picChg chg="del mod">
          <ac:chgData name="Paul Bloemers" userId="fe3832ff3b233e04" providerId="LiveId" clId="{90823128-BBBA-461C-96D5-E8D8BA560E15}" dt="2021-12-31T12:30:54.021" v="295" actId="478"/>
          <ac:picMkLst>
            <pc:docMk/>
            <pc:sldMk cId="2630541387" sldId="258"/>
            <ac:picMk id="1026" creationId="{395B1770-8ADF-49C5-8C86-D39C5A1D71DF}"/>
          </ac:picMkLst>
        </pc:picChg>
        <pc:cxnChg chg="add del mod">
          <ac:chgData name="Paul Bloemers" userId="fe3832ff3b233e04" providerId="LiveId" clId="{90823128-BBBA-461C-96D5-E8D8BA560E15}" dt="2022-01-02T10:04:15.668" v="5590" actId="21"/>
          <ac:cxnSpMkLst>
            <pc:docMk/>
            <pc:sldMk cId="2630541387" sldId="258"/>
            <ac:cxnSpMk id="8" creationId="{EEB4F2F0-68AA-4B44-981E-29124EFB5B5B}"/>
          </ac:cxnSpMkLst>
        </pc:cxnChg>
        <pc:cxnChg chg="add del mod">
          <ac:chgData name="Paul Bloemers" userId="fe3832ff3b233e04" providerId="LiveId" clId="{90823128-BBBA-461C-96D5-E8D8BA560E15}" dt="2022-01-02T10:04:15.668" v="5590" actId="21"/>
          <ac:cxnSpMkLst>
            <pc:docMk/>
            <pc:sldMk cId="2630541387" sldId="258"/>
            <ac:cxnSpMk id="10" creationId="{417D5430-799C-4333-8257-2B7C9D2A9720}"/>
          </ac:cxnSpMkLst>
        </pc:cxnChg>
        <pc:cxnChg chg="add mod">
          <ac:chgData name="Paul Bloemers" userId="fe3832ff3b233e04" providerId="LiveId" clId="{90823128-BBBA-461C-96D5-E8D8BA560E15}" dt="2022-01-02T10:04:15.668" v="5590" actId="21"/>
          <ac:cxnSpMkLst>
            <pc:docMk/>
            <pc:sldMk cId="2630541387" sldId="258"/>
            <ac:cxnSpMk id="19" creationId="{FC0C58E1-9E2B-4E24-9CFB-071250212798}"/>
          </ac:cxnSpMkLst>
        </pc:cxnChg>
        <pc:cxnChg chg="add del mod">
          <ac:chgData name="Paul Bloemers" userId="fe3832ff3b233e04" providerId="LiveId" clId="{90823128-BBBA-461C-96D5-E8D8BA560E15}" dt="2022-01-02T10:04:15.668" v="5590" actId="21"/>
          <ac:cxnSpMkLst>
            <pc:docMk/>
            <pc:sldMk cId="2630541387" sldId="258"/>
            <ac:cxnSpMk id="22" creationId="{6235132C-8665-4114-A7E6-10FDB5AEA089}"/>
          </ac:cxnSpMkLst>
        </pc:cxnChg>
        <pc:cxnChg chg="add del mod">
          <ac:chgData name="Paul Bloemers" userId="fe3832ff3b233e04" providerId="LiveId" clId="{90823128-BBBA-461C-96D5-E8D8BA560E15}" dt="2022-01-02T10:04:15.668" v="5590" actId="21"/>
          <ac:cxnSpMkLst>
            <pc:docMk/>
            <pc:sldMk cId="2630541387" sldId="258"/>
            <ac:cxnSpMk id="25" creationId="{56234950-420F-4F81-9953-209DE787960C}"/>
          </ac:cxnSpMkLst>
        </pc:cxnChg>
        <pc:cxnChg chg="add del mod">
          <ac:chgData name="Paul Bloemers" userId="fe3832ff3b233e04" providerId="LiveId" clId="{90823128-BBBA-461C-96D5-E8D8BA560E15}" dt="2022-01-02T10:04:15.668" v="5590" actId="21"/>
          <ac:cxnSpMkLst>
            <pc:docMk/>
            <pc:sldMk cId="2630541387" sldId="258"/>
            <ac:cxnSpMk id="26" creationId="{790532F3-5442-4C0D-8945-35E80998FC05}"/>
          </ac:cxnSpMkLst>
        </pc:cxnChg>
      </pc:sldChg>
      <pc:sldChg chg="addSp modSp new mod ord modClrScheme modAnim chgLayout">
        <pc:chgData name="Paul Bloemers" userId="fe3832ff3b233e04" providerId="LiveId" clId="{90823128-BBBA-461C-96D5-E8D8BA560E15}" dt="2022-01-02T12:11:22.632" v="6838"/>
        <pc:sldMkLst>
          <pc:docMk/>
          <pc:sldMk cId="3734023383" sldId="259"/>
        </pc:sldMkLst>
        <pc:spChg chg="mod ord">
          <ac:chgData name="Paul Bloemers" userId="fe3832ff3b233e04" providerId="LiveId" clId="{90823128-BBBA-461C-96D5-E8D8BA560E15}" dt="2022-01-02T09:57:50.938" v="5148" actId="700"/>
          <ac:spMkLst>
            <pc:docMk/>
            <pc:sldMk cId="3734023383" sldId="259"/>
            <ac:spMk id="2" creationId="{A1BC7963-FA3D-49E2-BFBB-BD6C7E052172}"/>
          </ac:spMkLst>
        </pc:spChg>
        <pc:spChg chg="mod ord">
          <ac:chgData name="Paul Bloemers" userId="fe3832ff3b233e04" providerId="LiveId" clId="{90823128-BBBA-461C-96D5-E8D8BA560E15}" dt="2022-01-02T11:40:35.557" v="6426" actId="5793"/>
          <ac:spMkLst>
            <pc:docMk/>
            <pc:sldMk cId="3734023383" sldId="259"/>
            <ac:spMk id="3" creationId="{0BCE2C81-699B-44B4-8FE9-810F05C88BAE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6" creationId="{6663811C-471F-4943-A6AF-F630BD299E13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7" creationId="{B8D5227C-C0B6-46D1-9E98-296E6E9E09C1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8" creationId="{4D4EC95C-F92E-4894-A95D-4B82069391C7}"/>
          </ac:spMkLst>
        </pc:spChg>
        <pc:spChg chg="mod">
          <ac:chgData name="Paul Bloemers" userId="fe3832ff3b233e04" providerId="LiveId" clId="{90823128-BBBA-461C-96D5-E8D8BA560E15}" dt="2022-01-02T11:38:58.890" v="6417" actId="208"/>
          <ac:spMkLst>
            <pc:docMk/>
            <pc:sldMk cId="3734023383" sldId="259"/>
            <ac:spMk id="10" creationId="{640FADDE-67E2-486A-BD64-70633C0022EB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13" creationId="{265920B0-1576-43DA-A13F-6018E508D8D5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16" creationId="{5D27299F-22E1-4481-8CD8-C3C7E5A423AA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17" creationId="{44554140-027F-40EC-BE40-0FD73E4E2D21}"/>
          </ac:spMkLst>
        </pc:spChg>
        <pc:spChg chg="add mod">
          <ac:chgData name="Paul Bloemers" userId="fe3832ff3b233e04" providerId="LiveId" clId="{90823128-BBBA-461C-96D5-E8D8BA560E15}" dt="2022-01-02T11:39:11.396" v="6418" actId="164"/>
          <ac:spMkLst>
            <pc:docMk/>
            <pc:sldMk cId="3734023383" sldId="259"/>
            <ac:spMk id="18" creationId="{4FDAD652-BB2C-4EF1-9F43-A8DA5B079653}"/>
          </ac:spMkLst>
        </pc:spChg>
        <pc:grpChg chg="add mod">
          <ac:chgData name="Paul Bloemers" userId="fe3832ff3b233e04" providerId="LiveId" clId="{90823128-BBBA-461C-96D5-E8D8BA560E15}" dt="2022-01-02T11:39:11.396" v="6418" actId="164"/>
          <ac:grpSpMkLst>
            <pc:docMk/>
            <pc:sldMk cId="3734023383" sldId="259"/>
            <ac:grpSpMk id="9" creationId="{BED3A8EC-2E67-4902-ACD9-4AFD4FE29411}"/>
          </ac:grpSpMkLst>
        </pc:grpChg>
        <pc:grpChg chg="add mod">
          <ac:chgData name="Paul Bloemers" userId="fe3832ff3b233e04" providerId="LiveId" clId="{90823128-BBBA-461C-96D5-E8D8BA560E15}" dt="2022-01-02T11:39:11.396" v="6418" actId="164"/>
          <ac:grpSpMkLst>
            <pc:docMk/>
            <pc:sldMk cId="3734023383" sldId="259"/>
            <ac:grpSpMk id="19" creationId="{6B78EEA3-7CA1-4999-80B9-A67F2428CCCD}"/>
          </ac:grpSpMkLst>
        </pc:grpChg>
        <pc:cxnChg chg="add mod">
          <ac:chgData name="Paul Bloemers" userId="fe3832ff3b233e04" providerId="LiveId" clId="{90823128-BBBA-461C-96D5-E8D8BA560E15}" dt="2022-01-02T11:39:11.396" v="6418" actId="164"/>
          <ac:cxnSpMkLst>
            <pc:docMk/>
            <pc:sldMk cId="3734023383" sldId="259"/>
            <ac:cxnSpMk id="4" creationId="{8B9CCB9B-1890-4200-A005-B0D04285D30B}"/>
          </ac:cxnSpMkLst>
        </pc:cxnChg>
        <pc:cxnChg chg="add mod">
          <ac:chgData name="Paul Bloemers" userId="fe3832ff3b233e04" providerId="LiveId" clId="{90823128-BBBA-461C-96D5-E8D8BA560E15}" dt="2022-01-02T11:39:11.396" v="6418" actId="164"/>
          <ac:cxnSpMkLst>
            <pc:docMk/>
            <pc:sldMk cId="3734023383" sldId="259"/>
            <ac:cxnSpMk id="5" creationId="{1C5056F3-646E-4D08-997F-5A49289A97C5}"/>
          </ac:cxnSpMkLst>
        </pc:cxnChg>
        <pc:cxnChg chg="mod">
          <ac:chgData name="Paul Bloemers" userId="fe3832ff3b233e04" providerId="LiveId" clId="{90823128-BBBA-461C-96D5-E8D8BA560E15}" dt="2022-01-02T11:38:58.890" v="6417" actId="208"/>
          <ac:cxnSpMkLst>
            <pc:docMk/>
            <pc:sldMk cId="3734023383" sldId="259"/>
            <ac:cxnSpMk id="11" creationId="{F5AA6A63-50B9-453D-BC03-241C9C6AE345}"/>
          </ac:cxnSpMkLst>
        </pc:cxnChg>
        <pc:cxnChg chg="add mod">
          <ac:chgData name="Paul Bloemers" userId="fe3832ff3b233e04" providerId="LiveId" clId="{90823128-BBBA-461C-96D5-E8D8BA560E15}" dt="2022-01-02T11:39:11.396" v="6418" actId="164"/>
          <ac:cxnSpMkLst>
            <pc:docMk/>
            <pc:sldMk cId="3734023383" sldId="259"/>
            <ac:cxnSpMk id="12" creationId="{2EB7C15E-8D54-4A59-95DC-C9DC2575A786}"/>
          </ac:cxnSpMkLst>
        </pc:cxnChg>
        <pc:cxnChg chg="add mod">
          <ac:chgData name="Paul Bloemers" userId="fe3832ff3b233e04" providerId="LiveId" clId="{90823128-BBBA-461C-96D5-E8D8BA560E15}" dt="2022-01-02T11:39:11.396" v="6418" actId="164"/>
          <ac:cxnSpMkLst>
            <pc:docMk/>
            <pc:sldMk cId="3734023383" sldId="259"/>
            <ac:cxnSpMk id="14" creationId="{7DAA8F7A-9E3D-4499-8C01-7CB35D874558}"/>
          </ac:cxnSpMkLst>
        </pc:cxnChg>
        <pc:cxnChg chg="add mod">
          <ac:chgData name="Paul Bloemers" userId="fe3832ff3b233e04" providerId="LiveId" clId="{90823128-BBBA-461C-96D5-E8D8BA560E15}" dt="2022-01-02T11:39:11.396" v="6418" actId="164"/>
          <ac:cxnSpMkLst>
            <pc:docMk/>
            <pc:sldMk cId="3734023383" sldId="259"/>
            <ac:cxnSpMk id="15" creationId="{CC5F3ACB-7433-407E-A64C-22BCAB7361F2}"/>
          </ac:cxnSpMkLst>
        </pc:cxnChg>
      </pc:sldChg>
      <pc:sldChg chg="delSp modSp add mod modClrScheme modAnim chgLayout">
        <pc:chgData name="Paul Bloemers" userId="fe3832ff3b233e04" providerId="LiveId" clId="{90823128-BBBA-461C-96D5-E8D8BA560E15}" dt="2022-01-02T10:40:52.810" v="6107"/>
        <pc:sldMkLst>
          <pc:docMk/>
          <pc:sldMk cId="4164737053" sldId="260"/>
        </pc:sldMkLst>
        <pc:spChg chg="mod ord">
          <ac:chgData name="Paul Bloemers" userId="fe3832ff3b233e04" providerId="LiveId" clId="{90823128-BBBA-461C-96D5-E8D8BA560E15}" dt="2021-12-31T12:51:20.558" v="479" actId="20577"/>
          <ac:spMkLst>
            <pc:docMk/>
            <pc:sldMk cId="4164737053" sldId="260"/>
            <ac:spMk id="2" creationId="{00000000-0000-0000-0000-000000000000}"/>
          </ac:spMkLst>
        </pc:spChg>
        <pc:spChg chg="del">
          <ac:chgData name="Paul Bloemers" userId="fe3832ff3b233e04" providerId="LiveId" clId="{90823128-BBBA-461C-96D5-E8D8BA560E15}" dt="2021-12-31T12:50:55.032" v="449" actId="478"/>
          <ac:spMkLst>
            <pc:docMk/>
            <pc:sldMk cId="4164737053" sldId="260"/>
            <ac:spMk id="3" creationId="{00000000-0000-0000-0000-000000000000}"/>
          </ac:spMkLst>
        </pc:spChg>
        <pc:spChg chg="del">
          <ac:chgData name="Paul Bloemers" userId="fe3832ff3b233e04" providerId="LiveId" clId="{90823128-BBBA-461C-96D5-E8D8BA560E15}" dt="2021-12-31T12:50:55.032" v="449" actId="478"/>
          <ac:spMkLst>
            <pc:docMk/>
            <pc:sldMk cId="4164737053" sldId="260"/>
            <ac:spMk id="30" creationId="{00000000-0000-0000-0000-000000000000}"/>
          </ac:spMkLst>
        </pc:spChg>
        <pc:spChg chg="del mod">
          <ac:chgData name="Paul Bloemers" userId="fe3832ff3b233e04" providerId="LiveId" clId="{90823128-BBBA-461C-96D5-E8D8BA560E15}" dt="2021-12-31T12:50:55.032" v="449" actId="478"/>
          <ac:spMkLst>
            <pc:docMk/>
            <pc:sldMk cId="4164737053" sldId="260"/>
            <ac:spMk id="31" creationId="{00000000-0000-0000-0000-000000000000}"/>
          </ac:spMkLst>
        </pc:spChg>
        <pc:spChg chg="del">
          <ac:chgData name="Paul Bloemers" userId="fe3832ff3b233e04" providerId="LiveId" clId="{90823128-BBBA-461C-96D5-E8D8BA560E15}" dt="2021-12-31T12:50:55.032" v="449" actId="478"/>
          <ac:spMkLst>
            <pc:docMk/>
            <pc:sldMk cId="4164737053" sldId="260"/>
            <ac:spMk id="32" creationId="{00000000-0000-0000-0000-000000000000}"/>
          </ac:spMkLst>
        </pc:spChg>
        <pc:spChg chg="del">
          <ac:chgData name="Paul Bloemers" userId="fe3832ff3b233e04" providerId="LiveId" clId="{90823128-BBBA-461C-96D5-E8D8BA560E15}" dt="2021-12-31T12:50:55.032" v="449" actId="478"/>
          <ac:spMkLst>
            <pc:docMk/>
            <pc:sldMk cId="4164737053" sldId="260"/>
            <ac:spMk id="33" creationId="{00000000-0000-0000-0000-000000000000}"/>
          </ac:spMkLst>
        </pc:spChg>
        <pc:spChg chg="mod ord">
          <ac:chgData name="Paul Bloemers" userId="fe3832ff3b233e04" providerId="LiveId" clId="{90823128-BBBA-461C-96D5-E8D8BA560E15}" dt="2021-12-31T13:04:57.105" v="699" actId="6549"/>
          <ac:spMkLst>
            <pc:docMk/>
            <pc:sldMk cId="4164737053" sldId="260"/>
            <ac:spMk id="37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39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0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2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25.884" v="734" actId="1076"/>
          <ac:spMkLst>
            <pc:docMk/>
            <pc:sldMk cId="4164737053" sldId="260"/>
            <ac:spMk id="43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4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5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7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8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05:09.749" v="731" actId="1038"/>
          <ac:spMkLst>
            <pc:docMk/>
            <pc:sldMk cId="4164737053" sldId="260"/>
            <ac:spMk id="49" creationId="{00000000-0000-0000-0000-000000000000}"/>
          </ac:spMkLst>
        </pc:spChg>
        <pc:grpChg chg="del">
          <ac:chgData name="Paul Bloemers" userId="fe3832ff3b233e04" providerId="LiveId" clId="{90823128-BBBA-461C-96D5-E8D8BA560E15}" dt="2021-12-31T12:50:55.032" v="449" actId="478"/>
          <ac:grpSpMkLst>
            <pc:docMk/>
            <pc:sldMk cId="4164737053" sldId="260"/>
            <ac:grpSpMk id="4" creationId="{00000000-0000-0000-0000-000000000000}"/>
          </ac:grpSpMkLst>
        </pc:grpChg>
        <pc:cxnChg chg="mod">
          <ac:chgData name="Paul Bloemers" userId="fe3832ff3b233e04" providerId="LiveId" clId="{90823128-BBBA-461C-96D5-E8D8BA560E15}" dt="2021-12-31T13:05:09.749" v="731" actId="1038"/>
          <ac:cxnSpMkLst>
            <pc:docMk/>
            <pc:sldMk cId="4164737053" sldId="260"/>
            <ac:cxnSpMk id="41" creationId="{00000000-0000-0000-0000-000000000000}"/>
          </ac:cxnSpMkLst>
        </pc:cxnChg>
        <pc:cxnChg chg="mod">
          <ac:chgData name="Paul Bloemers" userId="fe3832ff3b233e04" providerId="LiveId" clId="{90823128-BBBA-461C-96D5-E8D8BA560E15}" dt="2021-12-31T13:05:09.749" v="731" actId="1038"/>
          <ac:cxnSpMkLst>
            <pc:docMk/>
            <pc:sldMk cId="4164737053" sldId="260"/>
            <ac:cxnSpMk id="46" creationId="{00000000-0000-0000-0000-000000000000}"/>
          </ac:cxnSpMkLst>
        </pc:cxnChg>
      </pc:sldChg>
      <pc:sldChg chg="addSp delSp modSp add mod modClrScheme delAnim modAnim chgLayout">
        <pc:chgData name="Paul Bloemers" userId="fe3832ff3b233e04" providerId="LiveId" clId="{90823128-BBBA-461C-96D5-E8D8BA560E15}" dt="2022-01-02T10:49:04.561" v="6303"/>
        <pc:sldMkLst>
          <pc:docMk/>
          <pc:sldMk cId="1842880926" sldId="261"/>
        </pc:sldMkLst>
        <pc:spChg chg="mod ord">
          <ac:chgData name="Paul Bloemers" userId="fe3832ff3b233e04" providerId="LiveId" clId="{90823128-BBBA-461C-96D5-E8D8BA560E15}" dt="2021-12-31T13:06:12.959" v="735" actId="700"/>
          <ac:spMkLst>
            <pc:docMk/>
            <pc:sldMk cId="1842880926" sldId="261"/>
            <ac:spMk id="2" creationId="{00000000-0000-0000-0000-000000000000}"/>
          </ac:spMkLst>
        </pc:spChg>
        <pc:spChg chg="mod ord">
          <ac:chgData name="Paul Bloemers" userId="fe3832ff3b233e04" providerId="LiveId" clId="{90823128-BBBA-461C-96D5-E8D8BA560E15}" dt="2022-01-02T10:43:33.140" v="6267" actId="115"/>
          <ac:spMkLst>
            <pc:docMk/>
            <pc:sldMk cId="1842880926" sldId="261"/>
            <ac:spMk id="3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08.942" v="6110" actId="404"/>
          <ac:spMkLst>
            <pc:docMk/>
            <pc:sldMk cId="1842880926" sldId="261"/>
            <ac:spMk id="4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23.565" v="6150" actId="1037"/>
          <ac:spMkLst>
            <pc:docMk/>
            <pc:sldMk cId="1842880926" sldId="261"/>
            <ac:spMk id="5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30.662" v="6171" actId="1037"/>
          <ac:spMkLst>
            <pc:docMk/>
            <pc:sldMk cId="1842880926" sldId="261"/>
            <ac:spMk id="7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01.602" v="6109" actId="404"/>
          <ac:spMkLst>
            <pc:docMk/>
            <pc:sldMk cId="1842880926" sldId="261"/>
            <ac:spMk id="8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40.283" v="6187" actId="1037"/>
          <ac:spMkLst>
            <pc:docMk/>
            <pc:sldMk cId="1842880926" sldId="261"/>
            <ac:spMk id="9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40.283" v="6187" actId="1037"/>
          <ac:spMkLst>
            <pc:docMk/>
            <pc:sldMk cId="1842880926" sldId="261"/>
            <ac:spMk id="10" creationId="{00000000-0000-0000-0000-000000000000}"/>
          </ac:spMkLst>
        </pc:spChg>
        <pc:spChg chg="del mod">
          <ac:chgData name="Paul Bloemers" userId="fe3832ff3b233e04" providerId="LiveId" clId="{90823128-BBBA-461C-96D5-E8D8BA560E15}" dt="2021-12-31T13:08:07.381" v="827" actId="478"/>
          <ac:spMkLst>
            <pc:docMk/>
            <pc:sldMk cId="1842880926" sldId="261"/>
            <ac:spMk id="11" creationId="{00000000-0000-0000-0000-000000000000}"/>
          </ac:spMkLst>
        </pc:spChg>
        <pc:spChg chg="del mod">
          <ac:chgData name="Paul Bloemers" userId="fe3832ff3b233e04" providerId="LiveId" clId="{90823128-BBBA-461C-96D5-E8D8BA560E15}" dt="2021-12-31T13:08:16.319" v="835" actId="478"/>
          <ac:spMkLst>
            <pc:docMk/>
            <pc:sldMk cId="1842880926" sldId="261"/>
            <ac:spMk id="12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40.283" v="6187" actId="1037"/>
          <ac:spMkLst>
            <pc:docMk/>
            <pc:sldMk cId="1842880926" sldId="261"/>
            <ac:spMk id="13" creationId="{00000000-0000-0000-0000-000000000000}"/>
          </ac:spMkLst>
        </pc:spChg>
        <pc:spChg chg="mod">
          <ac:chgData name="Paul Bloemers" userId="fe3832ff3b233e04" providerId="LiveId" clId="{90823128-BBBA-461C-96D5-E8D8BA560E15}" dt="2022-01-02T10:42:40.283" v="6187" actId="1037"/>
          <ac:spMkLst>
            <pc:docMk/>
            <pc:sldMk cId="1842880926" sldId="261"/>
            <ac:spMk id="14" creationId="{00000000-0000-0000-0000-000000000000}"/>
          </ac:spMkLst>
        </pc:spChg>
        <pc:spChg chg="del mod">
          <ac:chgData name="Paul Bloemers" userId="fe3832ff3b233e04" providerId="LiveId" clId="{90823128-BBBA-461C-96D5-E8D8BA560E15}" dt="2021-12-31T13:09:40.514" v="882" actId="478"/>
          <ac:spMkLst>
            <pc:docMk/>
            <pc:sldMk cId="1842880926" sldId="261"/>
            <ac:spMk id="16" creationId="{00000000-0000-0000-0000-000000000000}"/>
          </ac:spMkLst>
        </pc:spChg>
        <pc:spChg chg="add mod ord">
          <ac:chgData name="Paul Bloemers" userId="fe3832ff3b233e04" providerId="LiveId" clId="{90823128-BBBA-461C-96D5-E8D8BA560E15}" dt="2021-12-31T13:06:25.311" v="761" actId="242"/>
          <ac:spMkLst>
            <pc:docMk/>
            <pc:sldMk cId="1842880926" sldId="261"/>
            <ac:spMk id="17" creationId="{1A7FCAC5-C5F5-449A-9052-B6B9F6E0B4AB}"/>
          </ac:spMkLst>
        </pc:spChg>
        <pc:spChg chg="add mod ord">
          <ac:chgData name="Paul Bloemers" userId="fe3832ff3b233e04" providerId="LiveId" clId="{90823128-BBBA-461C-96D5-E8D8BA560E15}" dt="2021-12-31T13:06:34.500" v="789" actId="242"/>
          <ac:spMkLst>
            <pc:docMk/>
            <pc:sldMk cId="1842880926" sldId="261"/>
            <ac:spMk id="18" creationId="{2F9B5CED-9004-47CF-9C0D-AFF1CAA339A8}"/>
          </ac:spMkLst>
        </pc:spChg>
        <pc:spChg chg="add mod ord">
          <ac:chgData name="Paul Bloemers" userId="fe3832ff3b233e04" providerId="LiveId" clId="{90823128-BBBA-461C-96D5-E8D8BA560E15}" dt="2022-01-02T10:43:37.481" v="6268" actId="115"/>
          <ac:spMkLst>
            <pc:docMk/>
            <pc:sldMk cId="1842880926" sldId="261"/>
            <ac:spMk id="19" creationId="{580D22E7-226B-42C4-BDD2-7260F8EA7F17}"/>
          </ac:spMkLst>
        </pc:spChg>
        <pc:spChg chg="add mod">
          <ac:chgData name="Paul Bloemers" userId="fe3832ff3b233e04" providerId="LiveId" clId="{90823128-BBBA-461C-96D5-E8D8BA560E15}" dt="2022-01-02T10:42:08.942" v="6110" actId="404"/>
          <ac:spMkLst>
            <pc:docMk/>
            <pc:sldMk cId="1842880926" sldId="261"/>
            <ac:spMk id="20" creationId="{C5C65A34-2083-4847-AA83-007675EC80A1}"/>
          </ac:spMkLst>
        </pc:spChg>
        <pc:spChg chg="add mod">
          <ac:chgData name="Paul Bloemers" userId="fe3832ff3b233e04" providerId="LiveId" clId="{90823128-BBBA-461C-96D5-E8D8BA560E15}" dt="2022-01-02T10:43:00.400" v="6222" actId="1038"/>
          <ac:spMkLst>
            <pc:docMk/>
            <pc:sldMk cId="1842880926" sldId="261"/>
            <ac:spMk id="21" creationId="{39A19AA2-3F83-48AF-B6D6-8A747B1DA31F}"/>
          </ac:spMkLst>
        </pc:spChg>
        <pc:spChg chg="add mod">
          <ac:chgData name="Paul Bloemers" userId="fe3832ff3b233e04" providerId="LiveId" clId="{90823128-BBBA-461C-96D5-E8D8BA560E15}" dt="2022-01-02T10:43:09.236" v="6244" actId="1038"/>
          <ac:spMkLst>
            <pc:docMk/>
            <pc:sldMk cId="1842880926" sldId="261"/>
            <ac:spMk id="23" creationId="{CA8AFE1F-4657-44E9-88CF-6FB20CE38A81}"/>
          </ac:spMkLst>
        </pc:spChg>
        <pc:spChg chg="add mod">
          <ac:chgData name="Paul Bloemers" userId="fe3832ff3b233e04" providerId="LiveId" clId="{90823128-BBBA-461C-96D5-E8D8BA560E15}" dt="2022-01-02T10:42:01.602" v="6109" actId="404"/>
          <ac:spMkLst>
            <pc:docMk/>
            <pc:sldMk cId="1842880926" sldId="261"/>
            <ac:spMk id="24" creationId="{1D75B900-CD57-40F5-8D1C-4C3A78CBC1F4}"/>
          </ac:spMkLst>
        </pc:spChg>
        <pc:spChg chg="add mod">
          <ac:chgData name="Paul Bloemers" userId="fe3832ff3b233e04" providerId="LiveId" clId="{90823128-BBBA-461C-96D5-E8D8BA560E15}" dt="2022-01-02T10:43:18.219" v="6266" actId="1038"/>
          <ac:spMkLst>
            <pc:docMk/>
            <pc:sldMk cId="1842880926" sldId="261"/>
            <ac:spMk id="25" creationId="{230EDE59-A1EB-455C-81EF-0918CD86E896}"/>
          </ac:spMkLst>
        </pc:spChg>
        <pc:spChg chg="add mod">
          <ac:chgData name="Paul Bloemers" userId="fe3832ff3b233e04" providerId="LiveId" clId="{90823128-BBBA-461C-96D5-E8D8BA560E15}" dt="2022-01-02T10:43:18.219" v="6266" actId="1038"/>
          <ac:spMkLst>
            <pc:docMk/>
            <pc:sldMk cId="1842880926" sldId="261"/>
            <ac:spMk id="26" creationId="{8FB3A458-A722-4BCE-B46B-4E2C23CED6D0}"/>
          </ac:spMkLst>
        </pc:spChg>
        <pc:spChg chg="add mod">
          <ac:chgData name="Paul Bloemers" userId="fe3832ff3b233e04" providerId="LiveId" clId="{90823128-BBBA-461C-96D5-E8D8BA560E15}" dt="2022-01-02T10:43:18.219" v="6266" actId="1038"/>
          <ac:spMkLst>
            <pc:docMk/>
            <pc:sldMk cId="1842880926" sldId="261"/>
            <ac:spMk id="27" creationId="{68B11DBB-D8EE-4AB5-9314-4089D0F5216F}"/>
          </ac:spMkLst>
        </pc:spChg>
        <pc:spChg chg="add mod">
          <ac:chgData name="Paul Bloemers" userId="fe3832ff3b233e04" providerId="LiveId" clId="{90823128-BBBA-461C-96D5-E8D8BA560E15}" dt="2022-01-02T10:43:18.219" v="6266" actId="1038"/>
          <ac:spMkLst>
            <pc:docMk/>
            <pc:sldMk cId="1842880926" sldId="261"/>
            <ac:spMk id="28" creationId="{4E46F3EA-2571-4B6A-940A-EF0E664CD1FB}"/>
          </ac:spMkLst>
        </pc:spChg>
        <pc:picChg chg="del mod">
          <ac:chgData name="Paul Bloemers" userId="fe3832ff3b233e04" providerId="LiveId" clId="{90823128-BBBA-461C-96D5-E8D8BA560E15}" dt="2021-12-31T13:09:19.820" v="877" actId="478"/>
          <ac:picMkLst>
            <pc:docMk/>
            <pc:sldMk cId="1842880926" sldId="261"/>
            <ac:picMk id="15" creationId="{00000000-0000-0000-0000-000000000000}"/>
          </ac:picMkLst>
        </pc:picChg>
        <pc:cxnChg chg="mod">
          <ac:chgData name="Paul Bloemers" userId="fe3832ff3b233e04" providerId="LiveId" clId="{90823128-BBBA-461C-96D5-E8D8BA560E15}" dt="2022-01-02T10:42:23.565" v="6150" actId="1037"/>
          <ac:cxnSpMkLst>
            <pc:docMk/>
            <pc:sldMk cId="1842880926" sldId="261"/>
            <ac:cxnSpMk id="6" creationId="{00000000-0000-0000-0000-000000000000}"/>
          </ac:cxnSpMkLst>
        </pc:cxnChg>
        <pc:cxnChg chg="add mod">
          <ac:chgData name="Paul Bloemers" userId="fe3832ff3b233e04" providerId="LiveId" clId="{90823128-BBBA-461C-96D5-E8D8BA560E15}" dt="2022-01-02T10:43:00.400" v="6222" actId="1038"/>
          <ac:cxnSpMkLst>
            <pc:docMk/>
            <pc:sldMk cId="1842880926" sldId="261"/>
            <ac:cxnSpMk id="22" creationId="{BD492669-B9CD-4507-ABFB-C35CB1D7E61F}"/>
          </ac:cxnSpMkLst>
        </pc:cxnChg>
      </pc:sldChg>
      <pc:sldChg chg="modSp add del mod modClrScheme chgLayout">
        <pc:chgData name="Paul Bloemers" userId="fe3832ff3b233e04" providerId="LiveId" clId="{90823128-BBBA-461C-96D5-E8D8BA560E15}" dt="2021-12-31T13:12:33.775" v="947" actId="2696"/>
        <pc:sldMkLst>
          <pc:docMk/>
          <pc:sldMk cId="2495918016" sldId="262"/>
        </pc:sldMkLst>
        <pc:spChg chg="mod or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2" creationId="{00000000-0000-0000-0000-000000000000}"/>
          </ac:spMkLst>
        </pc:spChg>
        <pc:spChg chg="mod or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3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4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5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7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8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9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10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11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12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13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14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35.144" v="533" actId="207"/>
          <ac:spMkLst>
            <pc:docMk/>
            <pc:sldMk cId="2495918016" sldId="262"/>
            <ac:spMk id="17" creationId="{00000000-0000-0000-0000-000000000000}"/>
          </ac:spMkLst>
        </pc:spChg>
        <pc:picChg chg="mod">
          <ac:chgData name="Paul Bloemers" userId="fe3832ff3b233e04" providerId="LiveId" clId="{90823128-BBBA-461C-96D5-E8D8BA560E15}" dt="2021-12-31T12:53:35.144" v="533" actId="207"/>
          <ac:picMkLst>
            <pc:docMk/>
            <pc:sldMk cId="2495918016" sldId="262"/>
            <ac:picMk id="16" creationId="{00000000-0000-0000-0000-000000000000}"/>
          </ac:picMkLst>
        </pc:picChg>
        <pc:cxnChg chg="mod">
          <ac:chgData name="Paul Bloemers" userId="fe3832ff3b233e04" providerId="LiveId" clId="{90823128-BBBA-461C-96D5-E8D8BA560E15}" dt="2021-12-31T12:53:35.144" v="533" actId="207"/>
          <ac:cxnSpMkLst>
            <pc:docMk/>
            <pc:sldMk cId="2495918016" sldId="262"/>
            <ac:cxnSpMk id="6" creationId="{00000000-0000-0000-0000-000000000000}"/>
          </ac:cxnSpMkLst>
        </pc:cxnChg>
      </pc:sldChg>
      <pc:sldChg chg="addSp delSp modSp add mod modClrScheme delAnim modAnim chgLayout">
        <pc:chgData name="Paul Bloemers" userId="fe3832ff3b233e04" providerId="LiveId" clId="{90823128-BBBA-461C-96D5-E8D8BA560E15}" dt="2022-01-01T08:54:33.123" v="1656"/>
        <pc:sldMkLst>
          <pc:docMk/>
          <pc:sldMk cId="2162043997" sldId="263"/>
        </pc:sldMkLst>
        <pc:spChg chg="mod ord">
          <ac:chgData name="Paul Bloemers" userId="fe3832ff3b233e04" providerId="LiveId" clId="{90823128-BBBA-461C-96D5-E8D8BA560E15}" dt="2021-12-31T13:13:52.121" v="948" actId="700"/>
          <ac:spMkLst>
            <pc:docMk/>
            <pc:sldMk cId="2162043997" sldId="263"/>
            <ac:spMk id="2" creationId="{00000000-0000-0000-0000-000000000000}"/>
          </ac:spMkLst>
        </pc:spChg>
        <pc:spChg chg="add del mod ord">
          <ac:chgData name="Paul Bloemers" userId="fe3832ff3b233e04" providerId="LiveId" clId="{90823128-BBBA-461C-96D5-E8D8BA560E15}" dt="2021-12-31T13:13:52.121" v="948" actId="700"/>
          <ac:spMkLst>
            <pc:docMk/>
            <pc:sldMk cId="2162043997" sldId="263"/>
            <ac:spMk id="3" creationId="{B2CBF9C3-C70D-4C3E-A425-62CD79213F76}"/>
          </ac:spMkLst>
        </pc:spChg>
        <pc:spChg chg="add mod ord">
          <ac:chgData name="Paul Bloemers" userId="fe3832ff3b233e04" providerId="LiveId" clId="{90823128-BBBA-461C-96D5-E8D8BA560E15}" dt="2022-01-01T08:46:58.570" v="1572" actId="14100"/>
          <ac:spMkLst>
            <pc:docMk/>
            <pc:sldMk cId="2162043997" sldId="263"/>
            <ac:spMk id="4" creationId="{0B3E1DB6-6B31-4CAC-B710-854D0955A44D}"/>
          </ac:spMkLst>
        </pc:spChg>
        <pc:spChg chg="add mod ord">
          <ac:chgData name="Paul Bloemers" userId="fe3832ff3b233e04" providerId="LiveId" clId="{90823128-BBBA-461C-96D5-E8D8BA560E15}" dt="2022-01-01T08:48:58.623" v="1608" actId="27636"/>
          <ac:spMkLst>
            <pc:docMk/>
            <pc:sldMk cId="2162043997" sldId="263"/>
            <ac:spMk id="5" creationId="{52385DAA-4066-4AD1-A9E9-4B580971BF37}"/>
          </ac:spMkLst>
        </pc:spChg>
        <pc:spChg chg="add mod ord">
          <ac:chgData name="Paul Bloemers" userId="fe3832ff3b233e04" providerId="LiveId" clId="{90823128-BBBA-461C-96D5-E8D8BA560E15}" dt="2022-01-01T08:46:58.570" v="1572" actId="14100"/>
          <ac:spMkLst>
            <pc:docMk/>
            <pc:sldMk cId="2162043997" sldId="263"/>
            <ac:spMk id="6" creationId="{BB91D248-1608-4437-9281-E44A65EDB547}"/>
          </ac:spMkLst>
        </pc:spChg>
        <pc:spChg chg="mod">
          <ac:chgData name="Paul Bloemers" userId="fe3832ff3b233e04" providerId="LiveId" clId="{90823128-BBBA-461C-96D5-E8D8BA560E15}" dt="2022-01-01T08:46:47.367" v="1571" actId="20577"/>
          <ac:spMkLst>
            <pc:docMk/>
            <pc:sldMk cId="2162043997" sldId="263"/>
            <ac:spMk id="7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19:47.315" v="1359" actId="14100"/>
          <ac:spMkLst>
            <pc:docMk/>
            <pc:sldMk cId="2162043997" sldId="263"/>
            <ac:spMk id="8" creationId="{00000000-0000-0000-0000-000000000000}"/>
          </ac:spMkLst>
        </pc:spChg>
        <pc:spChg chg="add mod ord">
          <ac:chgData name="Paul Bloemers" userId="fe3832ff3b233e04" providerId="LiveId" clId="{90823128-BBBA-461C-96D5-E8D8BA560E15}" dt="2022-01-01T08:49:02.920" v="1610" actId="20577"/>
          <ac:spMkLst>
            <pc:docMk/>
            <pc:sldMk cId="2162043997" sldId="263"/>
            <ac:spMk id="9" creationId="{AA199EB3-0E43-4BAB-99CF-5DFB711F8157}"/>
          </ac:spMkLst>
        </pc:spChg>
        <pc:spChg chg="mod">
          <ac:chgData name="Paul Bloemers" userId="fe3832ff3b233e04" providerId="LiveId" clId="{90823128-BBBA-461C-96D5-E8D8BA560E15}" dt="2021-12-31T13:21:33.234" v="1418" actId="13822"/>
          <ac:spMkLst>
            <pc:docMk/>
            <pc:sldMk cId="2162043997" sldId="263"/>
            <ac:spMk id="14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3:17:54.477" v="1211" actId="1036"/>
          <ac:spMkLst>
            <pc:docMk/>
            <pc:sldMk cId="2162043997" sldId="263"/>
            <ac:spMk id="15" creationId="{00000000-0000-0000-0000-000000000000}"/>
          </ac:spMkLst>
        </pc:spChg>
        <pc:spChg chg="add mod">
          <ac:chgData name="Paul Bloemers" userId="fe3832ff3b233e04" providerId="LiveId" clId="{90823128-BBBA-461C-96D5-E8D8BA560E15}" dt="2021-12-31T13:19:56.845" v="1361" actId="1076"/>
          <ac:spMkLst>
            <pc:docMk/>
            <pc:sldMk cId="2162043997" sldId="263"/>
            <ac:spMk id="17" creationId="{24058508-3A6C-4A53-93A9-A713229C25BA}"/>
          </ac:spMkLst>
        </pc:spChg>
        <pc:spChg chg="del mod">
          <ac:chgData name="Paul Bloemers" userId="fe3832ff3b233e04" providerId="LiveId" clId="{90823128-BBBA-461C-96D5-E8D8BA560E15}" dt="2021-12-31T13:16:09.600" v="1144" actId="478"/>
          <ac:spMkLst>
            <pc:docMk/>
            <pc:sldMk cId="2162043997" sldId="263"/>
            <ac:spMk id="20" creationId="{00000000-0000-0000-0000-000000000000}"/>
          </ac:spMkLst>
        </pc:spChg>
        <pc:spChg chg="add mod">
          <ac:chgData name="Paul Bloemers" userId="fe3832ff3b233e04" providerId="LiveId" clId="{90823128-BBBA-461C-96D5-E8D8BA560E15}" dt="2021-12-31T13:21:35.584" v="1419" actId="13822"/>
          <ac:spMkLst>
            <pc:docMk/>
            <pc:sldMk cId="2162043997" sldId="263"/>
            <ac:spMk id="22" creationId="{8413E01E-A7CC-4F6A-8D06-BE91E581594C}"/>
          </ac:spMkLst>
        </pc:spChg>
        <pc:spChg chg="add mod">
          <ac:chgData name="Paul Bloemers" userId="fe3832ff3b233e04" providerId="LiveId" clId="{90823128-BBBA-461C-96D5-E8D8BA560E15}" dt="2021-12-31T13:21:07.671" v="1414" actId="1038"/>
          <ac:spMkLst>
            <pc:docMk/>
            <pc:sldMk cId="2162043997" sldId="263"/>
            <ac:spMk id="23" creationId="{DFAB460D-146F-43FD-A659-794C0E123288}"/>
          </ac:spMkLst>
        </pc:spChg>
        <pc:grpChg chg="add mod">
          <ac:chgData name="Paul Bloemers" userId="fe3832ff3b233e04" providerId="LiveId" clId="{90823128-BBBA-461C-96D5-E8D8BA560E15}" dt="2022-01-01T08:47:43.514" v="1576" actId="164"/>
          <ac:grpSpMkLst>
            <pc:docMk/>
            <pc:sldMk cId="2162043997" sldId="263"/>
            <ac:grpSpMk id="3" creationId="{FCC309F6-4F0A-4A9D-B437-C48957D5DC77}"/>
          </ac:grpSpMkLst>
        </pc:grpChg>
        <pc:grpChg chg="add mod">
          <ac:chgData name="Paul Bloemers" userId="fe3832ff3b233e04" providerId="LiveId" clId="{90823128-BBBA-461C-96D5-E8D8BA560E15}" dt="2022-01-01T08:47:48.079" v="1577" actId="164"/>
          <ac:grpSpMkLst>
            <pc:docMk/>
            <pc:sldMk cId="2162043997" sldId="263"/>
            <ac:grpSpMk id="10" creationId="{08EA550F-5E09-4175-A017-93E374DD311A}"/>
          </ac:grpSpMkLst>
        </pc:grpChg>
        <pc:grpChg chg="add mod">
          <ac:chgData name="Paul Bloemers" userId="fe3832ff3b233e04" providerId="LiveId" clId="{90823128-BBBA-461C-96D5-E8D8BA560E15}" dt="2022-01-01T08:47:52.879" v="1578" actId="164"/>
          <ac:grpSpMkLst>
            <pc:docMk/>
            <pc:sldMk cId="2162043997" sldId="263"/>
            <ac:grpSpMk id="11" creationId="{A5910B59-CB2F-4F29-B4FB-9011A2E3F984}"/>
          </ac:grpSpMkLst>
        </pc:grpChg>
        <pc:grpChg chg="add mod">
          <ac:chgData name="Paul Bloemers" userId="fe3832ff3b233e04" providerId="LiveId" clId="{90823128-BBBA-461C-96D5-E8D8BA560E15}" dt="2022-01-01T08:47:57.690" v="1579" actId="164"/>
          <ac:grpSpMkLst>
            <pc:docMk/>
            <pc:sldMk cId="2162043997" sldId="263"/>
            <ac:grpSpMk id="12" creationId="{0DF02C91-BED8-44E4-90BE-00BC6A8BBBC5}"/>
          </ac:grpSpMkLst>
        </pc:grpChg>
        <pc:cxnChg chg="mod">
          <ac:chgData name="Paul Bloemers" userId="fe3832ff3b233e04" providerId="LiveId" clId="{90823128-BBBA-461C-96D5-E8D8BA560E15}" dt="2022-01-01T08:47:48.079" v="1577" actId="164"/>
          <ac:cxnSpMkLst>
            <pc:docMk/>
            <pc:sldMk cId="2162043997" sldId="263"/>
            <ac:cxnSpMk id="13" creationId="{00000000-0000-0000-0000-000000000000}"/>
          </ac:cxnSpMkLst>
        </pc:cxnChg>
        <pc:cxnChg chg="mod">
          <ac:chgData name="Paul Bloemers" userId="fe3832ff3b233e04" providerId="LiveId" clId="{90823128-BBBA-461C-96D5-E8D8BA560E15}" dt="2022-01-01T08:47:43.514" v="1576" actId="164"/>
          <ac:cxnSpMkLst>
            <pc:docMk/>
            <pc:sldMk cId="2162043997" sldId="263"/>
            <ac:cxnSpMk id="16" creationId="{00000000-0000-0000-0000-000000000000}"/>
          </ac:cxnSpMkLst>
        </pc:cxnChg>
        <pc:cxnChg chg="mod">
          <ac:chgData name="Paul Bloemers" userId="fe3832ff3b233e04" providerId="LiveId" clId="{90823128-BBBA-461C-96D5-E8D8BA560E15}" dt="2022-01-01T08:47:48.079" v="1577" actId="164"/>
          <ac:cxnSpMkLst>
            <pc:docMk/>
            <pc:sldMk cId="2162043997" sldId="263"/>
            <ac:cxnSpMk id="18" creationId="{00000000-0000-0000-0000-000000000000}"/>
          </ac:cxnSpMkLst>
        </pc:cxnChg>
        <pc:cxnChg chg="mod">
          <ac:chgData name="Paul Bloemers" userId="fe3832ff3b233e04" providerId="LiveId" clId="{90823128-BBBA-461C-96D5-E8D8BA560E15}" dt="2022-01-01T08:47:43.514" v="1576" actId="164"/>
          <ac:cxnSpMkLst>
            <pc:docMk/>
            <pc:sldMk cId="2162043997" sldId="263"/>
            <ac:cxnSpMk id="19" creationId="{00000000-0000-0000-0000-000000000000}"/>
          </ac:cxnSpMkLst>
        </pc:cxnChg>
        <pc:cxnChg chg="add mod">
          <ac:chgData name="Paul Bloemers" userId="fe3832ff3b233e04" providerId="LiveId" clId="{90823128-BBBA-461C-96D5-E8D8BA560E15}" dt="2022-01-01T08:47:57.690" v="1579" actId="164"/>
          <ac:cxnSpMkLst>
            <pc:docMk/>
            <pc:sldMk cId="2162043997" sldId="263"/>
            <ac:cxnSpMk id="21" creationId="{23F812E4-8834-464B-9E14-7FB6AC50B341}"/>
          </ac:cxnSpMkLst>
        </pc:cxnChg>
        <pc:cxnChg chg="add mod">
          <ac:chgData name="Paul Bloemers" userId="fe3832ff3b233e04" providerId="LiveId" clId="{90823128-BBBA-461C-96D5-E8D8BA560E15}" dt="2022-01-01T08:47:52.879" v="1578" actId="164"/>
          <ac:cxnSpMkLst>
            <pc:docMk/>
            <pc:sldMk cId="2162043997" sldId="263"/>
            <ac:cxnSpMk id="24" creationId="{DFB19456-00E3-41F3-BFBB-2D707D179218}"/>
          </ac:cxnSpMkLst>
        </pc:cxnChg>
        <pc:cxnChg chg="add mod">
          <ac:chgData name="Paul Bloemers" userId="fe3832ff3b233e04" providerId="LiveId" clId="{90823128-BBBA-461C-96D5-E8D8BA560E15}" dt="2022-01-01T08:47:57.690" v="1579" actId="164"/>
          <ac:cxnSpMkLst>
            <pc:docMk/>
            <pc:sldMk cId="2162043997" sldId="263"/>
            <ac:cxnSpMk id="25" creationId="{C3D2D243-71A2-41EF-A3C2-AFFD1985DB19}"/>
          </ac:cxnSpMkLst>
        </pc:cxnChg>
        <pc:cxnChg chg="add mod">
          <ac:chgData name="Paul Bloemers" userId="fe3832ff3b233e04" providerId="LiveId" clId="{90823128-BBBA-461C-96D5-E8D8BA560E15}" dt="2022-01-01T08:47:52.879" v="1578" actId="164"/>
          <ac:cxnSpMkLst>
            <pc:docMk/>
            <pc:sldMk cId="2162043997" sldId="263"/>
            <ac:cxnSpMk id="26" creationId="{2640EF09-9D63-46A3-9F35-1F67800181AA}"/>
          </ac:cxnSpMkLst>
        </pc:cxnChg>
      </pc:sldChg>
      <pc:sldChg chg="delSp modSp add del mod modClrScheme delAnim chgLayout">
        <pc:chgData name="Paul Bloemers" userId="fe3832ff3b233e04" providerId="LiveId" clId="{90823128-BBBA-461C-96D5-E8D8BA560E15}" dt="2021-12-31T13:22:12.673" v="1423" actId="2696"/>
        <pc:sldMkLst>
          <pc:docMk/>
          <pc:sldMk cId="768135346" sldId="264"/>
        </pc:sldMkLst>
        <pc:spChg chg="mod ord">
          <ac:chgData name="Paul Bloemers" userId="fe3832ff3b233e04" providerId="LiveId" clId="{90823128-BBBA-461C-96D5-E8D8BA560E15}" dt="2021-12-31T12:53:47.155" v="535" actId="207"/>
          <ac:spMkLst>
            <pc:docMk/>
            <pc:sldMk cId="768135346" sldId="264"/>
            <ac:spMk id="2" creationId="{00000000-0000-0000-0000-000000000000}"/>
          </ac:spMkLst>
        </pc:spChg>
        <pc:spChg chg="mod ord">
          <ac:chgData name="Paul Bloemers" userId="fe3832ff3b233e04" providerId="LiveId" clId="{90823128-BBBA-461C-96D5-E8D8BA560E15}" dt="2021-12-31T12:53:47.155" v="535" actId="207"/>
          <ac:spMkLst>
            <pc:docMk/>
            <pc:sldMk cId="768135346" sldId="264"/>
            <ac:spMk id="3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47.155" v="535" actId="207"/>
          <ac:spMkLst>
            <pc:docMk/>
            <pc:sldMk cId="768135346" sldId="264"/>
            <ac:spMk id="5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47.155" v="535" actId="207"/>
          <ac:spMkLst>
            <pc:docMk/>
            <pc:sldMk cId="768135346" sldId="264"/>
            <ac:spMk id="7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47.155" v="535" actId="207"/>
          <ac:spMkLst>
            <pc:docMk/>
            <pc:sldMk cId="768135346" sldId="264"/>
            <ac:spMk id="8" creationId="{00000000-0000-0000-0000-000000000000}"/>
          </ac:spMkLst>
        </pc:spChg>
        <pc:spChg chg="mod">
          <ac:chgData name="Paul Bloemers" userId="fe3832ff3b233e04" providerId="LiveId" clId="{90823128-BBBA-461C-96D5-E8D8BA560E15}" dt="2021-12-31T12:53:47.155" v="535" actId="207"/>
          <ac:spMkLst>
            <pc:docMk/>
            <pc:sldMk cId="768135346" sldId="264"/>
            <ac:spMk id="9" creationId="{00000000-0000-0000-0000-000000000000}"/>
          </ac:spMkLst>
        </pc:spChg>
        <pc:spChg chg="del mod">
          <ac:chgData name="Paul Bloemers" userId="fe3832ff3b233e04" providerId="LiveId" clId="{90823128-BBBA-461C-96D5-E8D8BA560E15}" dt="2021-12-31T13:20:06.364" v="1362" actId="21"/>
          <ac:spMkLst>
            <pc:docMk/>
            <pc:sldMk cId="768135346" sldId="264"/>
            <ac:spMk id="12" creationId="{00000000-0000-0000-0000-000000000000}"/>
          </ac:spMkLst>
        </pc:spChg>
        <pc:spChg chg="del mod">
          <ac:chgData name="Paul Bloemers" userId="fe3832ff3b233e04" providerId="LiveId" clId="{90823128-BBBA-461C-96D5-E8D8BA560E15}" dt="2021-12-31T13:20:06.364" v="1362" actId="21"/>
          <ac:spMkLst>
            <pc:docMk/>
            <pc:sldMk cId="768135346" sldId="264"/>
            <ac:spMk id="13" creationId="{00000000-0000-0000-0000-000000000000}"/>
          </ac:spMkLst>
        </pc:spChg>
        <pc:cxnChg chg="del mod">
          <ac:chgData name="Paul Bloemers" userId="fe3832ff3b233e04" providerId="LiveId" clId="{90823128-BBBA-461C-96D5-E8D8BA560E15}" dt="2021-12-31T13:20:06.364" v="1362" actId="21"/>
          <ac:cxnSpMkLst>
            <pc:docMk/>
            <pc:sldMk cId="768135346" sldId="264"/>
            <ac:cxnSpMk id="11" creationId="{00000000-0000-0000-0000-000000000000}"/>
          </ac:cxnSpMkLst>
        </pc:cxnChg>
        <pc:cxnChg chg="del mod">
          <ac:chgData name="Paul Bloemers" userId="fe3832ff3b233e04" providerId="LiveId" clId="{90823128-BBBA-461C-96D5-E8D8BA560E15}" dt="2021-12-31T13:20:06.364" v="1362" actId="21"/>
          <ac:cxnSpMkLst>
            <pc:docMk/>
            <pc:sldMk cId="768135346" sldId="264"/>
            <ac:cxnSpMk id="14" creationId="{00000000-0000-0000-0000-000000000000}"/>
          </ac:cxnSpMkLst>
        </pc:cxnChg>
        <pc:cxnChg chg="del mod">
          <ac:chgData name="Paul Bloemers" userId="fe3832ff3b233e04" providerId="LiveId" clId="{90823128-BBBA-461C-96D5-E8D8BA560E15}" dt="2021-12-31T13:20:06.364" v="1362" actId="21"/>
          <ac:cxnSpMkLst>
            <pc:docMk/>
            <pc:sldMk cId="768135346" sldId="264"/>
            <ac:cxnSpMk id="15" creationId="{00000000-0000-0000-0000-000000000000}"/>
          </ac:cxnSpMkLst>
        </pc:cxnChg>
        <pc:cxnChg chg="del mod">
          <ac:chgData name="Paul Bloemers" userId="fe3832ff3b233e04" providerId="LiveId" clId="{90823128-BBBA-461C-96D5-E8D8BA560E15}" dt="2021-12-31T13:20:06.364" v="1362" actId="21"/>
          <ac:cxnSpMkLst>
            <pc:docMk/>
            <pc:sldMk cId="768135346" sldId="264"/>
            <ac:cxnSpMk id="16" creationId="{00000000-0000-0000-0000-000000000000}"/>
          </ac:cxnSpMkLst>
        </pc:cxnChg>
      </pc:sldChg>
      <pc:sldChg chg="addSp delSp modSp new mod modClrScheme modAnim chgLayout">
        <pc:chgData name="Paul Bloemers" userId="fe3832ff3b233e04" providerId="LiveId" clId="{90823128-BBBA-461C-96D5-E8D8BA560E15}" dt="2022-01-01T09:51:25.330" v="2381"/>
        <pc:sldMkLst>
          <pc:docMk/>
          <pc:sldMk cId="3935305592" sldId="264"/>
        </pc:sldMkLst>
        <pc:spChg chg="del mod ord">
          <ac:chgData name="Paul Bloemers" userId="fe3832ff3b233e04" providerId="LiveId" clId="{90823128-BBBA-461C-96D5-E8D8BA560E15}" dt="2022-01-01T08:56:09.493" v="1658" actId="700"/>
          <ac:spMkLst>
            <pc:docMk/>
            <pc:sldMk cId="3935305592" sldId="264"/>
            <ac:spMk id="2" creationId="{1EBEEBDA-F805-43F2-8FBA-51E7673C3AAA}"/>
          </ac:spMkLst>
        </pc:spChg>
        <pc:spChg chg="del">
          <ac:chgData name="Paul Bloemers" userId="fe3832ff3b233e04" providerId="LiveId" clId="{90823128-BBBA-461C-96D5-E8D8BA560E15}" dt="2022-01-01T08:56:09.493" v="1658" actId="700"/>
          <ac:spMkLst>
            <pc:docMk/>
            <pc:sldMk cId="3935305592" sldId="264"/>
            <ac:spMk id="3" creationId="{F3B10B66-8747-4BA5-96AD-25A47126F41A}"/>
          </ac:spMkLst>
        </pc:spChg>
        <pc:spChg chg="del mod ord">
          <ac:chgData name="Paul Bloemers" userId="fe3832ff3b233e04" providerId="LiveId" clId="{90823128-BBBA-461C-96D5-E8D8BA560E15}" dt="2022-01-01T08:56:09.493" v="1658" actId="700"/>
          <ac:spMkLst>
            <pc:docMk/>
            <pc:sldMk cId="3935305592" sldId="264"/>
            <ac:spMk id="4" creationId="{CB6CC7B4-B258-4553-BF02-2BB2AE84B0D1}"/>
          </ac:spMkLst>
        </pc:spChg>
        <pc:spChg chg="del">
          <ac:chgData name="Paul Bloemers" userId="fe3832ff3b233e04" providerId="LiveId" clId="{90823128-BBBA-461C-96D5-E8D8BA560E15}" dt="2022-01-01T08:56:09.493" v="1658" actId="700"/>
          <ac:spMkLst>
            <pc:docMk/>
            <pc:sldMk cId="3935305592" sldId="264"/>
            <ac:spMk id="5" creationId="{29F2D868-F36E-48FF-8437-7B7E4387E9CB}"/>
          </ac:spMkLst>
        </pc:spChg>
        <pc:spChg chg="del">
          <ac:chgData name="Paul Bloemers" userId="fe3832ff3b233e04" providerId="LiveId" clId="{90823128-BBBA-461C-96D5-E8D8BA560E15}" dt="2022-01-01T08:56:09.493" v="1658" actId="700"/>
          <ac:spMkLst>
            <pc:docMk/>
            <pc:sldMk cId="3935305592" sldId="264"/>
            <ac:spMk id="6" creationId="{65ADBB61-1F58-44B3-A947-9759A982A2FE}"/>
          </ac:spMkLst>
        </pc:spChg>
        <pc:spChg chg="add mod ord">
          <ac:chgData name="Paul Bloemers" userId="fe3832ff3b233e04" providerId="LiveId" clId="{90823128-BBBA-461C-96D5-E8D8BA560E15}" dt="2022-01-01T08:56:15.630" v="1673" actId="20577"/>
          <ac:spMkLst>
            <pc:docMk/>
            <pc:sldMk cId="3935305592" sldId="264"/>
            <ac:spMk id="7" creationId="{C7D5DEFB-B671-42BE-8F02-88173BB2AB07}"/>
          </ac:spMkLst>
        </pc:spChg>
        <pc:spChg chg="add mod ord">
          <ac:chgData name="Paul Bloemers" userId="fe3832ff3b233e04" providerId="LiveId" clId="{90823128-BBBA-461C-96D5-E8D8BA560E15}" dt="2022-01-01T09:44:48.842" v="2345" actId="20577"/>
          <ac:spMkLst>
            <pc:docMk/>
            <pc:sldMk cId="3935305592" sldId="264"/>
            <ac:spMk id="8" creationId="{284F3790-F6A6-40E9-85EB-7308ACC4A5A8}"/>
          </ac:spMkLst>
        </pc:spChg>
        <pc:spChg chg="add mod">
          <ac:chgData name="Paul Bloemers" userId="fe3832ff3b233e04" providerId="LiveId" clId="{90823128-BBBA-461C-96D5-E8D8BA560E15}" dt="2022-01-01T09:18:00.986" v="1733" actId="113"/>
          <ac:spMkLst>
            <pc:docMk/>
            <pc:sldMk cId="3935305592" sldId="264"/>
            <ac:spMk id="9" creationId="{DA5BA30B-8302-4D63-BF8E-6E9698AD05F2}"/>
          </ac:spMkLst>
        </pc:spChg>
        <pc:spChg chg="add mod">
          <ac:chgData name="Paul Bloemers" userId="fe3832ff3b233e04" providerId="LiveId" clId="{90823128-BBBA-461C-96D5-E8D8BA560E15}" dt="2022-01-01T09:19:06.715" v="1804" actId="20577"/>
          <ac:spMkLst>
            <pc:docMk/>
            <pc:sldMk cId="3935305592" sldId="264"/>
            <ac:spMk id="10" creationId="{646FFE81-1ABE-4C96-AA13-A50978F5254A}"/>
          </ac:spMkLst>
        </pc:spChg>
        <pc:spChg chg="add mod">
          <ac:chgData name="Paul Bloemers" userId="fe3832ff3b233e04" providerId="LiveId" clId="{90823128-BBBA-461C-96D5-E8D8BA560E15}" dt="2022-01-01T09:19:00.892" v="1801" actId="20577"/>
          <ac:spMkLst>
            <pc:docMk/>
            <pc:sldMk cId="3935305592" sldId="264"/>
            <ac:spMk id="11" creationId="{F7C38362-D5FE-4BAE-8DFD-039D854EC278}"/>
          </ac:spMkLst>
        </pc:spChg>
        <pc:spChg chg="add mod">
          <ac:chgData name="Paul Bloemers" userId="fe3832ff3b233e04" providerId="LiveId" clId="{90823128-BBBA-461C-96D5-E8D8BA560E15}" dt="2022-01-01T09:30:40.817" v="1910" actId="164"/>
          <ac:spMkLst>
            <pc:docMk/>
            <pc:sldMk cId="3935305592" sldId="264"/>
            <ac:spMk id="12" creationId="{E993DEC1-598E-4465-AF3B-38D35BE59A34}"/>
          </ac:spMkLst>
        </pc:spChg>
        <pc:spChg chg="add mod">
          <ac:chgData name="Paul Bloemers" userId="fe3832ff3b233e04" providerId="LiveId" clId="{90823128-BBBA-461C-96D5-E8D8BA560E15}" dt="2022-01-01T09:30:40.817" v="1910" actId="164"/>
          <ac:spMkLst>
            <pc:docMk/>
            <pc:sldMk cId="3935305592" sldId="264"/>
            <ac:spMk id="13" creationId="{C5C86125-C439-4ED2-BFFD-CA455C188EF2}"/>
          </ac:spMkLst>
        </pc:spChg>
        <pc:spChg chg="add mod">
          <ac:chgData name="Paul Bloemers" userId="fe3832ff3b233e04" providerId="LiveId" clId="{90823128-BBBA-461C-96D5-E8D8BA560E15}" dt="2022-01-01T09:33:03.286" v="1929" actId="1076"/>
          <ac:spMkLst>
            <pc:docMk/>
            <pc:sldMk cId="3935305592" sldId="264"/>
            <ac:spMk id="23" creationId="{AB7CE44C-78F9-48DD-8721-FA29F7A7D9E1}"/>
          </ac:spMkLst>
        </pc:spChg>
        <pc:spChg chg="add mod">
          <ac:chgData name="Paul Bloemers" userId="fe3832ff3b233e04" providerId="LiveId" clId="{90823128-BBBA-461C-96D5-E8D8BA560E15}" dt="2022-01-01T09:24:22.121" v="1904" actId="1076"/>
          <ac:spMkLst>
            <pc:docMk/>
            <pc:sldMk cId="3935305592" sldId="264"/>
            <ac:spMk id="24" creationId="{6641C009-7D59-47CC-9F12-BD1AA7FB4678}"/>
          </ac:spMkLst>
        </pc:spChg>
        <pc:spChg chg="add mod">
          <ac:chgData name="Paul Bloemers" userId="fe3832ff3b233e04" providerId="LiveId" clId="{90823128-BBBA-461C-96D5-E8D8BA560E15}" dt="2022-01-01T09:24:45.681" v="1908" actId="1076"/>
          <ac:spMkLst>
            <pc:docMk/>
            <pc:sldMk cId="3935305592" sldId="264"/>
            <ac:spMk id="25" creationId="{87DA4F49-5628-4EB4-83BD-3A74D7634737}"/>
          </ac:spMkLst>
        </pc:spChg>
        <pc:spChg chg="add del mod">
          <ac:chgData name="Paul Bloemers" userId="fe3832ff3b233e04" providerId="LiveId" clId="{90823128-BBBA-461C-96D5-E8D8BA560E15}" dt="2022-01-01T09:48:19.030" v="2352"/>
          <ac:spMkLst>
            <pc:docMk/>
            <pc:sldMk cId="3935305592" sldId="264"/>
            <ac:spMk id="29" creationId="{628052EE-3998-420C-BD12-A2584A38541E}"/>
          </ac:spMkLst>
        </pc:spChg>
        <pc:grpChg chg="add mod">
          <ac:chgData name="Paul Bloemers" userId="fe3832ff3b233e04" providerId="LiveId" clId="{90823128-BBBA-461C-96D5-E8D8BA560E15}" dt="2022-01-01T09:30:40.817" v="1910" actId="164"/>
          <ac:grpSpMkLst>
            <pc:docMk/>
            <pc:sldMk cId="3935305592" sldId="264"/>
            <ac:grpSpMk id="26" creationId="{BB2AD8D6-27F1-420F-9E7E-56067AAD3F99}"/>
          </ac:grpSpMkLst>
        </pc:grpChg>
        <pc:picChg chg="add mod modCrop">
          <ac:chgData name="Paul Bloemers" userId="fe3832ff3b233e04" providerId="LiveId" clId="{90823128-BBBA-461C-96D5-E8D8BA560E15}" dt="2022-01-01T09:49:28.766" v="2361" actId="1076"/>
          <ac:picMkLst>
            <pc:docMk/>
            <pc:sldMk cId="3935305592" sldId="264"/>
            <ac:picMk id="28" creationId="{B6022828-4B6C-468B-932A-1CDF959EEE0A}"/>
          </ac:picMkLst>
        </pc:picChg>
        <pc:picChg chg="add mod modCrop">
          <ac:chgData name="Paul Bloemers" userId="fe3832ff3b233e04" providerId="LiveId" clId="{90823128-BBBA-461C-96D5-E8D8BA560E15}" dt="2022-01-01T09:51:14.481" v="2375" actId="1076"/>
          <ac:picMkLst>
            <pc:docMk/>
            <pc:sldMk cId="3935305592" sldId="264"/>
            <ac:picMk id="30" creationId="{F91A5FD4-AD6D-4BEB-97E4-7D14B0232F2A}"/>
          </ac:picMkLst>
        </pc:picChg>
        <pc:cxnChg chg="add mod">
          <ac:chgData name="Paul Bloemers" userId="fe3832ff3b233e04" providerId="LiveId" clId="{90823128-BBBA-461C-96D5-E8D8BA560E15}" dt="2022-01-01T09:30:40.817" v="1910" actId="164"/>
          <ac:cxnSpMkLst>
            <pc:docMk/>
            <pc:sldMk cId="3935305592" sldId="264"/>
            <ac:cxnSpMk id="14" creationId="{E6C96572-816E-4721-804A-37872B2A9D3E}"/>
          </ac:cxnSpMkLst>
        </pc:cxnChg>
        <pc:cxnChg chg="add mod">
          <ac:chgData name="Paul Bloemers" userId="fe3832ff3b233e04" providerId="LiveId" clId="{90823128-BBBA-461C-96D5-E8D8BA560E15}" dt="2022-01-01T09:30:40.817" v="1910" actId="164"/>
          <ac:cxnSpMkLst>
            <pc:docMk/>
            <pc:sldMk cId="3935305592" sldId="264"/>
            <ac:cxnSpMk id="15" creationId="{120D8B00-EEDF-4376-8C78-09B0A9CF2554}"/>
          </ac:cxnSpMkLst>
        </pc:cxnChg>
        <pc:cxnChg chg="add mod">
          <ac:chgData name="Paul Bloemers" userId="fe3832ff3b233e04" providerId="LiveId" clId="{90823128-BBBA-461C-96D5-E8D8BA560E15}" dt="2022-01-01T09:30:40.817" v="1910" actId="164"/>
          <ac:cxnSpMkLst>
            <pc:docMk/>
            <pc:sldMk cId="3935305592" sldId="264"/>
            <ac:cxnSpMk id="16" creationId="{2F6B29A5-D3FD-4A03-9FAE-6E7CA4313BEB}"/>
          </ac:cxnSpMkLst>
        </pc:cxnChg>
        <pc:cxnChg chg="add mod">
          <ac:chgData name="Paul Bloemers" userId="fe3832ff3b233e04" providerId="LiveId" clId="{90823128-BBBA-461C-96D5-E8D8BA560E15}" dt="2022-01-01T09:30:40.817" v="1910" actId="164"/>
          <ac:cxnSpMkLst>
            <pc:docMk/>
            <pc:sldMk cId="3935305592" sldId="264"/>
            <ac:cxnSpMk id="17" creationId="{38CC0CB0-55C2-4CC1-8554-519D2D95C9FF}"/>
          </ac:cxnSpMkLst>
        </pc:cxnChg>
        <pc:cxnChg chg="add mod">
          <ac:chgData name="Paul Bloemers" userId="fe3832ff3b233e04" providerId="LiveId" clId="{90823128-BBBA-461C-96D5-E8D8BA560E15}" dt="2022-01-01T09:22:35.469" v="1857" actId="1582"/>
          <ac:cxnSpMkLst>
            <pc:docMk/>
            <pc:sldMk cId="3935305592" sldId="264"/>
            <ac:cxnSpMk id="21" creationId="{B4C5A0EC-2A20-45DC-81F6-3E789BB2FF09}"/>
          </ac:cxnSpMkLst>
        </pc:cxnChg>
        <pc:cxnChg chg="add mod">
          <ac:chgData name="Paul Bloemers" userId="fe3832ff3b233e04" providerId="LiveId" clId="{90823128-BBBA-461C-96D5-E8D8BA560E15}" dt="2022-01-01T09:22:35.469" v="1857" actId="1582"/>
          <ac:cxnSpMkLst>
            <pc:docMk/>
            <pc:sldMk cId="3935305592" sldId="264"/>
            <ac:cxnSpMk id="22" creationId="{F54A8180-BA19-41B3-AADC-5FB0C484DA03}"/>
          </ac:cxnSpMkLst>
        </pc:cxnChg>
      </pc:sldChg>
      <pc:sldChg chg="add del">
        <pc:chgData name="Paul Bloemers" userId="fe3832ff3b233e04" providerId="LiveId" clId="{90823128-BBBA-461C-96D5-E8D8BA560E15}" dt="2022-01-01T09:25:14.412" v="1909" actId="2696"/>
        <pc:sldMkLst>
          <pc:docMk/>
          <pc:sldMk cId="2162772062" sldId="265"/>
        </pc:sldMkLst>
      </pc:sldChg>
      <pc:sldChg chg="addSp delSp modSp new mod modClrScheme modAnim chgLayout">
        <pc:chgData name="Paul Bloemers" userId="fe3832ff3b233e04" providerId="LiveId" clId="{90823128-BBBA-461C-96D5-E8D8BA560E15}" dt="2022-01-02T08:17:52.775" v="3870"/>
        <pc:sldMkLst>
          <pc:docMk/>
          <pc:sldMk cId="3250603317" sldId="265"/>
        </pc:sldMkLst>
        <pc:spChg chg="del mod ord">
          <ac:chgData name="Paul Bloemers" userId="fe3832ff3b233e04" providerId="LiveId" clId="{90823128-BBBA-461C-96D5-E8D8BA560E15}" dt="2022-01-01T13:09:23.379" v="2383" actId="700"/>
          <ac:spMkLst>
            <pc:docMk/>
            <pc:sldMk cId="3250603317" sldId="265"/>
            <ac:spMk id="2" creationId="{6988D98B-AEE1-444E-9207-A68997A790BC}"/>
          </ac:spMkLst>
        </pc:spChg>
        <pc:spChg chg="del mod ord">
          <ac:chgData name="Paul Bloemers" userId="fe3832ff3b233e04" providerId="LiveId" clId="{90823128-BBBA-461C-96D5-E8D8BA560E15}" dt="2022-01-01T13:09:23.379" v="2383" actId="700"/>
          <ac:spMkLst>
            <pc:docMk/>
            <pc:sldMk cId="3250603317" sldId="265"/>
            <ac:spMk id="3" creationId="{21DB6559-0132-4C76-B077-DC0E9BBF0B83}"/>
          </ac:spMkLst>
        </pc:spChg>
        <pc:spChg chg="add mod ord">
          <ac:chgData name="Paul Bloemers" userId="fe3832ff3b233e04" providerId="LiveId" clId="{90823128-BBBA-461C-96D5-E8D8BA560E15}" dt="2022-01-01T13:10:08.461" v="2433" actId="20577"/>
          <ac:spMkLst>
            <pc:docMk/>
            <pc:sldMk cId="3250603317" sldId="265"/>
            <ac:spMk id="4" creationId="{4245E154-D0D1-49BA-8F8F-86E8D509E5BC}"/>
          </ac:spMkLst>
        </pc:spChg>
        <pc:spChg chg="add mod ord">
          <ac:chgData name="Paul Bloemers" userId="fe3832ff3b233e04" providerId="LiveId" clId="{90823128-BBBA-461C-96D5-E8D8BA560E15}" dt="2022-01-02T08:13:30.461" v="3838" actId="20577"/>
          <ac:spMkLst>
            <pc:docMk/>
            <pc:sldMk cId="3250603317" sldId="265"/>
            <ac:spMk id="5" creationId="{D6C55571-6A37-40A0-AC12-CC2F6BB17068}"/>
          </ac:spMkLst>
        </pc:spChg>
        <pc:spChg chg="add mod">
          <ac:chgData name="Paul Bloemers" userId="fe3832ff3b233e04" providerId="LiveId" clId="{90823128-BBBA-461C-96D5-E8D8BA560E15}" dt="2022-01-01T14:03:07.210" v="2668" actId="164"/>
          <ac:spMkLst>
            <pc:docMk/>
            <pc:sldMk cId="3250603317" sldId="265"/>
            <ac:spMk id="15" creationId="{E35A9DDA-C0B7-475A-95C2-07C31E4B5768}"/>
          </ac:spMkLst>
        </pc:spChg>
        <pc:spChg chg="add mod">
          <ac:chgData name="Paul Bloemers" userId="fe3832ff3b233e04" providerId="LiveId" clId="{90823128-BBBA-461C-96D5-E8D8BA560E15}" dt="2022-01-01T14:03:53.358" v="2676" actId="164"/>
          <ac:spMkLst>
            <pc:docMk/>
            <pc:sldMk cId="3250603317" sldId="265"/>
            <ac:spMk id="17" creationId="{C08F0015-78A4-45F8-98CC-5E7A2AFC019B}"/>
          </ac:spMkLst>
        </pc:spChg>
        <pc:spChg chg="add mod">
          <ac:chgData name="Paul Bloemers" userId="fe3832ff3b233e04" providerId="LiveId" clId="{90823128-BBBA-461C-96D5-E8D8BA560E15}" dt="2022-01-01T14:18:15.917" v="2881" actId="164"/>
          <ac:spMkLst>
            <pc:docMk/>
            <pc:sldMk cId="3250603317" sldId="265"/>
            <ac:spMk id="26" creationId="{57953190-591D-4BFA-8AA6-156FFB36B849}"/>
          </ac:spMkLst>
        </pc:spChg>
        <pc:spChg chg="mod topLvl">
          <ac:chgData name="Paul Bloemers" userId="fe3832ff3b233e04" providerId="LiveId" clId="{90823128-BBBA-461C-96D5-E8D8BA560E15}" dt="2022-01-01T14:30:22.881" v="2923" actId="164"/>
          <ac:spMkLst>
            <pc:docMk/>
            <pc:sldMk cId="3250603317" sldId="265"/>
            <ac:spMk id="33" creationId="{C380E007-B708-402C-98C6-89E82A0C6983}"/>
          </ac:spMkLst>
        </pc:spChg>
        <pc:grpChg chg="add mod">
          <ac:chgData name="Paul Bloemers" userId="fe3832ff3b233e04" providerId="LiveId" clId="{90823128-BBBA-461C-96D5-E8D8BA560E15}" dt="2022-01-01T14:03:07.210" v="2668" actId="164"/>
          <ac:grpSpMkLst>
            <pc:docMk/>
            <pc:sldMk cId="3250603317" sldId="265"/>
            <ac:grpSpMk id="16" creationId="{2490822D-8106-496A-91A7-E1092419FC1F}"/>
          </ac:grpSpMkLst>
        </pc:grpChg>
        <pc:grpChg chg="add mod">
          <ac:chgData name="Paul Bloemers" userId="fe3832ff3b233e04" providerId="LiveId" clId="{90823128-BBBA-461C-96D5-E8D8BA560E15}" dt="2022-01-01T14:03:53.358" v="2676" actId="164"/>
          <ac:grpSpMkLst>
            <pc:docMk/>
            <pc:sldMk cId="3250603317" sldId="265"/>
            <ac:grpSpMk id="18" creationId="{1BE7CFE2-AEE6-460B-AF2E-A6094536C375}"/>
          </ac:grpSpMkLst>
        </pc:grpChg>
        <pc:grpChg chg="add mod">
          <ac:chgData name="Paul Bloemers" userId="fe3832ff3b233e04" providerId="LiveId" clId="{90823128-BBBA-461C-96D5-E8D8BA560E15}" dt="2022-01-01T14:30:38.967" v="2926" actId="1076"/>
          <ac:grpSpMkLst>
            <pc:docMk/>
            <pc:sldMk cId="3250603317" sldId="265"/>
            <ac:grpSpMk id="27" creationId="{CCBE122E-AC25-401E-96D4-BAB805C3D8FB}"/>
          </ac:grpSpMkLst>
        </pc:grpChg>
        <pc:grpChg chg="add del mod">
          <ac:chgData name="Paul Bloemers" userId="fe3832ff3b233e04" providerId="LiveId" clId="{90823128-BBBA-461C-96D5-E8D8BA560E15}" dt="2022-01-01T14:29:06.316" v="2905" actId="165"/>
          <ac:grpSpMkLst>
            <pc:docMk/>
            <pc:sldMk cId="3250603317" sldId="265"/>
            <ac:grpSpMk id="31" creationId="{D63B05BE-3272-415B-AE3A-43B9EB6EAD56}"/>
          </ac:grpSpMkLst>
        </pc:grpChg>
        <pc:grpChg chg="add mod">
          <ac:chgData name="Paul Bloemers" userId="fe3832ff3b233e04" providerId="LiveId" clId="{90823128-BBBA-461C-96D5-E8D8BA560E15}" dt="2022-01-01T14:30:22.881" v="2923" actId="164"/>
          <ac:grpSpMkLst>
            <pc:docMk/>
            <pc:sldMk cId="3250603317" sldId="265"/>
            <ac:grpSpMk id="34" creationId="{64005C96-85BA-4F94-8756-80391C393627}"/>
          </ac:grpSpMkLst>
        </pc:grpChg>
        <pc:picChg chg="add del mod">
          <ac:chgData name="Paul Bloemers" userId="fe3832ff3b233e04" providerId="LiveId" clId="{90823128-BBBA-461C-96D5-E8D8BA560E15}" dt="2022-01-01T15:54:16.441" v="3666" actId="478"/>
          <ac:picMkLst>
            <pc:docMk/>
            <pc:sldMk cId="3250603317" sldId="265"/>
            <ac:picMk id="7" creationId="{E6158F9B-26BC-4706-B86F-5111CF7254B6}"/>
          </ac:picMkLst>
        </pc:picChg>
        <pc:picChg chg="add del mod">
          <ac:chgData name="Paul Bloemers" userId="fe3832ff3b233e04" providerId="LiveId" clId="{90823128-BBBA-461C-96D5-E8D8BA560E15}" dt="2022-01-01T13:16:14.268" v="2638" actId="478"/>
          <ac:picMkLst>
            <pc:docMk/>
            <pc:sldMk cId="3250603317" sldId="265"/>
            <ac:picMk id="9" creationId="{A2E7134F-A85C-4B94-8BAA-F468C2485537}"/>
          </ac:picMkLst>
        </pc:picChg>
        <pc:picChg chg="add mod">
          <ac:chgData name="Paul Bloemers" userId="fe3832ff3b233e04" providerId="LiveId" clId="{90823128-BBBA-461C-96D5-E8D8BA560E15}" dt="2022-01-01T14:03:53.358" v="2676" actId="164"/>
          <ac:picMkLst>
            <pc:docMk/>
            <pc:sldMk cId="3250603317" sldId="265"/>
            <ac:picMk id="11" creationId="{8395A588-48B8-4D65-957D-CC4D487339A9}"/>
          </ac:picMkLst>
        </pc:picChg>
        <pc:picChg chg="add del mod">
          <ac:chgData name="Paul Bloemers" userId="fe3832ff3b233e04" providerId="LiveId" clId="{90823128-BBBA-461C-96D5-E8D8BA560E15}" dt="2022-01-01T13:16:38.229" v="2643" actId="478"/>
          <ac:picMkLst>
            <pc:docMk/>
            <pc:sldMk cId="3250603317" sldId="265"/>
            <ac:picMk id="13" creationId="{2067AD29-7661-4D18-BAA9-6D7E321DF504}"/>
          </ac:picMkLst>
        </pc:picChg>
        <pc:picChg chg="add mod modCrop">
          <ac:chgData name="Paul Bloemers" userId="fe3832ff3b233e04" providerId="LiveId" clId="{90823128-BBBA-461C-96D5-E8D8BA560E15}" dt="2022-01-01T14:03:07.210" v="2668" actId="164"/>
          <ac:picMkLst>
            <pc:docMk/>
            <pc:sldMk cId="3250603317" sldId="265"/>
            <ac:picMk id="14" creationId="{FB310DA6-7E27-4DBA-A6EA-37BAB8AC364A}"/>
          </ac:picMkLst>
        </pc:picChg>
        <pc:picChg chg="add del mod">
          <ac:chgData name="Paul Bloemers" userId="fe3832ff3b233e04" providerId="LiveId" clId="{90823128-BBBA-461C-96D5-E8D8BA560E15}" dt="2022-01-01T14:30:30.869" v="2924" actId="478"/>
          <ac:picMkLst>
            <pc:docMk/>
            <pc:sldMk cId="3250603317" sldId="265"/>
            <ac:picMk id="19" creationId="{38E3EE0B-6ECB-4521-BE3A-49F82B7BD658}"/>
          </ac:picMkLst>
        </pc:picChg>
        <pc:picChg chg="add mod ord modCrop">
          <ac:chgData name="Paul Bloemers" userId="fe3832ff3b233e04" providerId="LiveId" clId="{90823128-BBBA-461C-96D5-E8D8BA560E15}" dt="2022-01-01T14:30:33.759" v="2925" actId="1076"/>
          <ac:picMkLst>
            <pc:docMk/>
            <pc:sldMk cId="3250603317" sldId="265"/>
            <ac:picMk id="21" creationId="{41ABD777-CC84-4E55-86BE-F5CBD5EDAEB7}"/>
          </ac:picMkLst>
        </pc:picChg>
        <pc:picChg chg="add del mod">
          <ac:chgData name="Paul Bloemers" userId="fe3832ff3b233e04" providerId="LiveId" clId="{90823128-BBBA-461C-96D5-E8D8BA560E15}" dt="2022-01-01T14:15:00.990" v="2850" actId="478"/>
          <ac:picMkLst>
            <pc:docMk/>
            <pc:sldMk cId="3250603317" sldId="265"/>
            <ac:picMk id="23" creationId="{51C3A656-9D1B-48EF-BCE1-8FDAD3BD2ADF}"/>
          </ac:picMkLst>
        </pc:picChg>
        <pc:picChg chg="add mod">
          <ac:chgData name="Paul Bloemers" userId="fe3832ff3b233e04" providerId="LiveId" clId="{90823128-BBBA-461C-96D5-E8D8BA560E15}" dt="2022-01-01T14:18:15.917" v="2881" actId="164"/>
          <ac:picMkLst>
            <pc:docMk/>
            <pc:sldMk cId="3250603317" sldId="265"/>
            <ac:picMk id="25" creationId="{5DB72D62-5B70-4D6D-9557-DBF88325FCC4}"/>
          </ac:picMkLst>
        </pc:picChg>
        <pc:picChg chg="add del mod modCrop">
          <ac:chgData name="Paul Bloemers" userId="fe3832ff3b233e04" providerId="LiveId" clId="{90823128-BBBA-461C-96D5-E8D8BA560E15}" dt="2022-01-01T14:28:17.344" v="2890" actId="478"/>
          <ac:picMkLst>
            <pc:docMk/>
            <pc:sldMk cId="3250603317" sldId="265"/>
            <ac:picMk id="28" creationId="{5E101FDF-662D-4B40-B9CC-50E5D9ABF9C2}"/>
          </ac:picMkLst>
        </pc:picChg>
        <pc:picChg chg="add mod ord">
          <ac:chgData name="Paul Bloemers" userId="fe3832ff3b233e04" providerId="LiveId" clId="{90823128-BBBA-461C-96D5-E8D8BA560E15}" dt="2022-01-01T14:29:29.995" v="2909" actId="166"/>
          <ac:picMkLst>
            <pc:docMk/>
            <pc:sldMk cId="3250603317" sldId="265"/>
            <ac:picMk id="30" creationId="{8A977C9D-001B-45BF-B8D8-79AA6C34B312}"/>
          </ac:picMkLst>
        </pc:picChg>
        <pc:picChg chg="mod topLvl">
          <ac:chgData name="Paul Bloemers" userId="fe3832ff3b233e04" providerId="LiveId" clId="{90823128-BBBA-461C-96D5-E8D8BA560E15}" dt="2022-01-01T14:30:22.881" v="2923" actId="164"/>
          <ac:picMkLst>
            <pc:docMk/>
            <pc:sldMk cId="3250603317" sldId="265"/>
            <ac:picMk id="32" creationId="{97EDB26A-9CE7-49AA-9C19-91A85D88DE5C}"/>
          </ac:picMkLst>
        </pc:picChg>
      </pc:sldChg>
      <pc:sldChg chg="addSp delSp modSp add mod modTransition modAnim">
        <pc:chgData name="Paul Bloemers" userId="fe3832ff3b233e04" providerId="LiveId" clId="{90823128-BBBA-461C-96D5-E8D8BA560E15}" dt="2022-01-02T09:19:30.421" v="4159" actId="20577"/>
        <pc:sldMkLst>
          <pc:docMk/>
          <pc:sldMk cId="1833483057" sldId="266"/>
        </pc:sldMkLst>
        <pc:spChg chg="mod">
          <ac:chgData name="Paul Bloemers" userId="fe3832ff3b233e04" providerId="LiveId" clId="{90823128-BBBA-461C-96D5-E8D8BA560E15}" dt="2022-01-01T15:52:29.531" v="3664" actId="20577"/>
          <ac:spMkLst>
            <pc:docMk/>
            <pc:sldMk cId="1833483057" sldId="266"/>
            <ac:spMk id="4" creationId="{4245E154-D0D1-49BA-8F8F-86E8D509E5BC}"/>
          </ac:spMkLst>
        </pc:spChg>
        <pc:spChg chg="mod">
          <ac:chgData name="Paul Bloemers" userId="fe3832ff3b233e04" providerId="LiveId" clId="{90823128-BBBA-461C-96D5-E8D8BA560E15}" dt="2022-01-02T09:19:30.421" v="4159" actId="20577"/>
          <ac:spMkLst>
            <pc:docMk/>
            <pc:sldMk cId="1833483057" sldId="266"/>
            <ac:spMk id="5" creationId="{D6C55571-6A37-40A0-AC12-CC2F6BB17068}"/>
          </ac:spMkLst>
        </pc:spChg>
        <pc:spChg chg="add mod">
          <ac:chgData name="Paul Bloemers" userId="fe3832ff3b233e04" providerId="LiveId" clId="{90823128-BBBA-461C-96D5-E8D8BA560E15}" dt="2022-01-02T09:17:50.433" v="4145" actId="207"/>
          <ac:spMkLst>
            <pc:docMk/>
            <pc:sldMk cId="1833483057" sldId="266"/>
            <ac:spMk id="9" creationId="{B4DBB849-8469-4D8E-A78D-5651668BA872}"/>
          </ac:spMkLst>
        </pc:spChg>
        <pc:spChg chg="add mod">
          <ac:chgData name="Paul Bloemers" userId="fe3832ff3b233e04" providerId="LiveId" clId="{90823128-BBBA-461C-96D5-E8D8BA560E15}" dt="2022-01-02T08:15:03.516" v="3846" actId="1076"/>
          <ac:spMkLst>
            <pc:docMk/>
            <pc:sldMk cId="1833483057" sldId="266"/>
            <ac:spMk id="20" creationId="{275BED97-9FF6-462C-BD77-F98B31D42E5E}"/>
          </ac:spMkLst>
        </pc:spChg>
        <pc:spChg chg="add mod">
          <ac:chgData name="Paul Bloemers" userId="fe3832ff3b233e04" providerId="LiveId" clId="{90823128-BBBA-461C-96D5-E8D8BA560E15}" dt="2022-01-02T09:15:00.698" v="4067" actId="692"/>
          <ac:spMkLst>
            <pc:docMk/>
            <pc:sldMk cId="1833483057" sldId="266"/>
            <ac:spMk id="22" creationId="{040D9778-2BD7-40D0-AD43-50BE819ED935}"/>
          </ac:spMkLst>
        </pc:spChg>
        <pc:spChg chg="add mod">
          <ac:chgData name="Paul Bloemers" userId="fe3832ff3b233e04" providerId="LiveId" clId="{90823128-BBBA-461C-96D5-E8D8BA560E15}" dt="2022-01-02T09:15:00.698" v="4067" actId="692"/>
          <ac:spMkLst>
            <pc:docMk/>
            <pc:sldMk cId="1833483057" sldId="266"/>
            <ac:spMk id="23" creationId="{7DC83943-1295-4061-8CD0-C66077B192D0}"/>
          </ac:spMkLst>
        </pc:spChg>
        <pc:spChg chg="add mod">
          <ac:chgData name="Paul Bloemers" userId="fe3832ff3b233e04" providerId="LiveId" clId="{90823128-BBBA-461C-96D5-E8D8BA560E15}" dt="2022-01-02T08:24:03.311" v="4044" actId="1037"/>
          <ac:spMkLst>
            <pc:docMk/>
            <pc:sldMk cId="1833483057" sldId="266"/>
            <ac:spMk id="28" creationId="{5DC04CB1-634A-4344-89EF-AAEEEF03D2CD}"/>
          </ac:spMkLst>
        </pc:spChg>
        <pc:spChg chg="add mod">
          <ac:chgData name="Paul Bloemers" userId="fe3832ff3b233e04" providerId="LiveId" clId="{90823128-BBBA-461C-96D5-E8D8BA560E15}" dt="2022-01-02T09:15:16.513" v="4069" actId="13822"/>
          <ac:spMkLst>
            <pc:docMk/>
            <pc:sldMk cId="1833483057" sldId="266"/>
            <ac:spMk id="29" creationId="{BA0C544C-9CBD-4F3F-B71D-5D88BC996D9E}"/>
          </ac:spMkLst>
        </pc:spChg>
        <pc:spChg chg="add mod">
          <ac:chgData name="Paul Bloemers" userId="fe3832ff3b233e04" providerId="LiveId" clId="{90823128-BBBA-461C-96D5-E8D8BA560E15}" dt="2022-01-02T09:15:19.556" v="4070" actId="13822"/>
          <ac:spMkLst>
            <pc:docMk/>
            <pc:sldMk cId="1833483057" sldId="266"/>
            <ac:spMk id="31" creationId="{5A9748EE-9388-455F-9A53-9CA9F7CA7658}"/>
          </ac:spMkLst>
        </pc:spChg>
        <pc:spChg chg="add mod">
          <ac:chgData name="Paul Bloemers" userId="fe3832ff3b233e04" providerId="LiveId" clId="{90823128-BBBA-461C-96D5-E8D8BA560E15}" dt="2022-01-02T08:24:03.311" v="4044" actId="1037"/>
          <ac:spMkLst>
            <pc:docMk/>
            <pc:sldMk cId="1833483057" sldId="266"/>
            <ac:spMk id="35" creationId="{F171C40C-4C8E-42F6-88F4-D2D07FFF9AE6}"/>
          </ac:spMkLst>
        </pc:spChg>
        <pc:spChg chg="mod">
          <ac:chgData name="Paul Bloemers" userId="fe3832ff3b233e04" providerId="LiveId" clId="{90823128-BBBA-461C-96D5-E8D8BA560E15}" dt="2022-01-02T08:22:25.956" v="4008" actId="207"/>
          <ac:spMkLst>
            <pc:docMk/>
            <pc:sldMk cId="1833483057" sldId="266"/>
            <ac:spMk id="38" creationId="{CAA8D200-99DD-4044-9AF2-C8969AEE439A}"/>
          </ac:spMkLst>
        </pc:spChg>
        <pc:spChg chg="mod">
          <ac:chgData name="Paul Bloemers" userId="fe3832ff3b233e04" providerId="LiveId" clId="{90823128-BBBA-461C-96D5-E8D8BA560E15}" dt="2022-01-02T08:22:25.956" v="4008" actId="207"/>
          <ac:spMkLst>
            <pc:docMk/>
            <pc:sldMk cId="1833483057" sldId="266"/>
            <ac:spMk id="39" creationId="{DA8FFA07-0C22-4F1F-8B94-3D22C59062E2}"/>
          </ac:spMkLst>
        </pc:spChg>
        <pc:spChg chg="mod">
          <ac:chgData name="Paul Bloemers" userId="fe3832ff3b233e04" providerId="LiveId" clId="{90823128-BBBA-461C-96D5-E8D8BA560E15}" dt="2022-01-02T08:22:39.728" v="4009"/>
          <ac:spMkLst>
            <pc:docMk/>
            <pc:sldMk cId="1833483057" sldId="266"/>
            <ac:spMk id="45" creationId="{12B43114-CFD4-4973-87D1-6D14A83D1CE6}"/>
          </ac:spMkLst>
        </pc:spChg>
        <pc:spChg chg="mod">
          <ac:chgData name="Paul Bloemers" userId="fe3832ff3b233e04" providerId="LiveId" clId="{90823128-BBBA-461C-96D5-E8D8BA560E15}" dt="2022-01-02T08:22:39.728" v="4009"/>
          <ac:spMkLst>
            <pc:docMk/>
            <pc:sldMk cId="1833483057" sldId="266"/>
            <ac:spMk id="46" creationId="{AF5501D5-86B9-4738-BD96-79A4556E791E}"/>
          </ac:spMkLst>
        </pc:spChg>
        <pc:spChg chg="add mod">
          <ac:chgData name="Paul Bloemers" userId="fe3832ff3b233e04" providerId="LiveId" clId="{90823128-BBBA-461C-96D5-E8D8BA560E15}" dt="2022-01-02T08:24:51.072" v="4046" actId="164"/>
          <ac:spMkLst>
            <pc:docMk/>
            <pc:sldMk cId="1833483057" sldId="266"/>
            <ac:spMk id="51" creationId="{66E2E957-8299-4BCD-B166-5AC37E4C698F}"/>
          </ac:spMkLst>
        </pc:spChg>
        <pc:grpChg chg="add mod">
          <ac:chgData name="Paul Bloemers" userId="fe3832ff3b233e04" providerId="LiveId" clId="{90823128-BBBA-461C-96D5-E8D8BA560E15}" dt="2022-01-02T08:24:51.072" v="4046" actId="164"/>
          <ac:grpSpMkLst>
            <pc:docMk/>
            <pc:sldMk cId="1833483057" sldId="266"/>
            <ac:grpSpMk id="8" creationId="{E7FBCE35-480A-465F-8CCD-3263F1385071}"/>
          </ac:grpSpMkLst>
        </pc:grpChg>
        <pc:grpChg chg="del">
          <ac:chgData name="Paul Bloemers" userId="fe3832ff3b233e04" providerId="LiveId" clId="{90823128-BBBA-461C-96D5-E8D8BA560E15}" dt="2022-01-02T08:14:09.113" v="3844" actId="478"/>
          <ac:grpSpMkLst>
            <pc:docMk/>
            <pc:sldMk cId="1833483057" sldId="266"/>
            <ac:grpSpMk id="16" creationId="{2490822D-8106-496A-91A7-E1092419FC1F}"/>
          </ac:grpSpMkLst>
        </pc:grpChg>
        <pc:grpChg chg="del">
          <ac:chgData name="Paul Bloemers" userId="fe3832ff3b233e04" providerId="LiveId" clId="{90823128-BBBA-461C-96D5-E8D8BA560E15}" dt="2022-01-02T08:14:08.016" v="3843" actId="478"/>
          <ac:grpSpMkLst>
            <pc:docMk/>
            <pc:sldMk cId="1833483057" sldId="266"/>
            <ac:grpSpMk id="18" creationId="{1BE7CFE2-AEE6-460B-AF2E-A6094536C375}"/>
          </ac:grpSpMkLst>
        </pc:grpChg>
        <pc:grpChg chg="mod">
          <ac:chgData name="Paul Bloemers" userId="fe3832ff3b233e04" providerId="LiveId" clId="{90823128-BBBA-461C-96D5-E8D8BA560E15}" dt="2022-01-02T08:14:05.066" v="3842" actId="1076"/>
          <ac:grpSpMkLst>
            <pc:docMk/>
            <pc:sldMk cId="1833483057" sldId="266"/>
            <ac:grpSpMk id="27" creationId="{CCBE122E-AC25-401E-96D4-BAB805C3D8FB}"/>
          </ac:grpSpMkLst>
        </pc:grpChg>
        <pc:grpChg chg="mod">
          <ac:chgData name="Paul Bloemers" userId="fe3832ff3b233e04" providerId="LiveId" clId="{90823128-BBBA-461C-96D5-E8D8BA560E15}" dt="2022-01-02T08:14:00.327" v="3841" actId="1076"/>
          <ac:grpSpMkLst>
            <pc:docMk/>
            <pc:sldMk cId="1833483057" sldId="266"/>
            <ac:grpSpMk id="34" creationId="{64005C96-85BA-4F94-8756-80391C393627}"/>
          </ac:grpSpMkLst>
        </pc:grpChg>
        <pc:grpChg chg="add mod">
          <ac:chgData name="Paul Bloemers" userId="fe3832ff3b233e04" providerId="LiveId" clId="{90823128-BBBA-461C-96D5-E8D8BA560E15}" dt="2022-01-02T08:24:51.072" v="4046" actId="164"/>
          <ac:grpSpMkLst>
            <pc:docMk/>
            <pc:sldMk cId="1833483057" sldId="266"/>
            <ac:grpSpMk id="37" creationId="{A836BCAA-2729-4729-8E57-FC9D642923DA}"/>
          </ac:grpSpMkLst>
        </pc:grpChg>
        <pc:grpChg chg="add del mod">
          <ac:chgData name="Paul Bloemers" userId="fe3832ff3b233e04" providerId="LiveId" clId="{90823128-BBBA-461C-96D5-E8D8BA560E15}" dt="2022-01-02T08:22:44.721" v="4012"/>
          <ac:grpSpMkLst>
            <pc:docMk/>
            <pc:sldMk cId="1833483057" sldId="266"/>
            <ac:grpSpMk id="44" creationId="{4FBC0348-31F7-4E15-9C8D-761052444ED0}"/>
          </ac:grpSpMkLst>
        </pc:grpChg>
        <pc:picChg chg="del">
          <ac:chgData name="Paul Bloemers" userId="fe3832ff3b233e04" providerId="LiveId" clId="{90823128-BBBA-461C-96D5-E8D8BA560E15}" dt="2022-01-01T15:54:20.647" v="3667" actId="478"/>
          <ac:picMkLst>
            <pc:docMk/>
            <pc:sldMk cId="1833483057" sldId="266"/>
            <ac:picMk id="7" creationId="{E6158F9B-26BC-4706-B86F-5111CF7254B6}"/>
          </ac:picMkLst>
        </pc:picChg>
        <pc:picChg chg="mod">
          <ac:chgData name="Paul Bloemers" userId="fe3832ff3b233e04" providerId="LiveId" clId="{90823128-BBBA-461C-96D5-E8D8BA560E15}" dt="2022-01-02T08:14:05.066" v="3842" actId="1076"/>
          <ac:picMkLst>
            <pc:docMk/>
            <pc:sldMk cId="1833483057" sldId="266"/>
            <ac:picMk id="21" creationId="{41ABD777-CC84-4E55-86BE-F5CBD5EDAEB7}"/>
          </ac:picMkLst>
        </pc:picChg>
        <pc:picChg chg="mod">
          <ac:chgData name="Paul Bloemers" userId="fe3832ff3b233e04" providerId="LiveId" clId="{90823128-BBBA-461C-96D5-E8D8BA560E15}" dt="2022-01-02T08:14:00.327" v="3841" actId="1076"/>
          <ac:picMkLst>
            <pc:docMk/>
            <pc:sldMk cId="1833483057" sldId="266"/>
            <ac:picMk id="30" creationId="{8A977C9D-001B-45BF-B8D8-79AA6C34B312}"/>
          </ac:picMkLst>
        </pc:picChg>
        <pc:cxnChg chg="add mod">
          <ac:chgData name="Paul Bloemers" userId="fe3832ff3b233e04" providerId="LiveId" clId="{90823128-BBBA-461C-96D5-E8D8BA560E15}" dt="2022-01-02T09:15:09.482" v="4068" actId="208"/>
          <ac:cxnSpMkLst>
            <pc:docMk/>
            <pc:sldMk cId="1833483057" sldId="266"/>
            <ac:cxnSpMk id="24" creationId="{2C96CF13-887E-4A8E-A529-7F2D7E9DEDFD}"/>
          </ac:cxnSpMkLst>
        </pc:cxnChg>
        <pc:cxnChg chg="add mod">
          <ac:chgData name="Paul Bloemers" userId="fe3832ff3b233e04" providerId="LiveId" clId="{90823128-BBBA-461C-96D5-E8D8BA560E15}" dt="2022-01-02T09:15:28.216" v="4071" actId="208"/>
          <ac:cxnSpMkLst>
            <pc:docMk/>
            <pc:sldMk cId="1833483057" sldId="266"/>
            <ac:cxnSpMk id="36" creationId="{13D7D91D-2735-499F-B80E-FFC95D1B496D}"/>
          </ac:cxnSpMkLst>
        </pc:cxnChg>
        <pc:cxnChg chg="mod">
          <ac:chgData name="Paul Bloemers" userId="fe3832ff3b233e04" providerId="LiveId" clId="{90823128-BBBA-461C-96D5-E8D8BA560E15}" dt="2022-01-02T08:21:37.036" v="3975" actId="14100"/>
          <ac:cxnSpMkLst>
            <pc:docMk/>
            <pc:sldMk cId="1833483057" sldId="266"/>
            <ac:cxnSpMk id="40" creationId="{B6D4A9C7-4659-420F-839C-A004436A4109}"/>
          </ac:cxnSpMkLst>
        </pc:cxnChg>
        <pc:cxnChg chg="mod">
          <ac:chgData name="Paul Bloemers" userId="fe3832ff3b233e04" providerId="LiveId" clId="{90823128-BBBA-461C-96D5-E8D8BA560E15}" dt="2022-01-02T08:21:37.036" v="3975" actId="14100"/>
          <ac:cxnSpMkLst>
            <pc:docMk/>
            <pc:sldMk cId="1833483057" sldId="266"/>
            <ac:cxnSpMk id="41" creationId="{C54AF9B0-B234-40E8-9010-DADB52982C6C}"/>
          </ac:cxnSpMkLst>
        </pc:cxnChg>
        <pc:cxnChg chg="mod">
          <ac:chgData name="Paul Bloemers" userId="fe3832ff3b233e04" providerId="LiveId" clId="{90823128-BBBA-461C-96D5-E8D8BA560E15}" dt="2022-01-02T08:21:37.036" v="3975" actId="14100"/>
          <ac:cxnSpMkLst>
            <pc:docMk/>
            <pc:sldMk cId="1833483057" sldId="266"/>
            <ac:cxnSpMk id="42" creationId="{0C3183AA-F10B-4192-9F10-9B0101316377}"/>
          </ac:cxnSpMkLst>
        </pc:cxnChg>
        <pc:cxnChg chg="mod">
          <ac:chgData name="Paul Bloemers" userId="fe3832ff3b233e04" providerId="LiveId" clId="{90823128-BBBA-461C-96D5-E8D8BA560E15}" dt="2022-01-02T08:23:20.522" v="4019" actId="14100"/>
          <ac:cxnSpMkLst>
            <pc:docMk/>
            <pc:sldMk cId="1833483057" sldId="266"/>
            <ac:cxnSpMk id="43" creationId="{B5FE7054-636E-448A-8234-DCB394677BA2}"/>
          </ac:cxnSpMkLst>
        </pc:cxnChg>
        <pc:cxnChg chg="mod">
          <ac:chgData name="Paul Bloemers" userId="fe3832ff3b233e04" providerId="LiveId" clId="{90823128-BBBA-461C-96D5-E8D8BA560E15}" dt="2022-01-02T08:22:39.728" v="4009"/>
          <ac:cxnSpMkLst>
            <pc:docMk/>
            <pc:sldMk cId="1833483057" sldId="266"/>
            <ac:cxnSpMk id="47" creationId="{44623266-1D93-483D-B08A-0E115979CC33}"/>
          </ac:cxnSpMkLst>
        </pc:cxnChg>
        <pc:cxnChg chg="mod">
          <ac:chgData name="Paul Bloemers" userId="fe3832ff3b233e04" providerId="LiveId" clId="{90823128-BBBA-461C-96D5-E8D8BA560E15}" dt="2022-01-02T08:22:39.728" v="4009"/>
          <ac:cxnSpMkLst>
            <pc:docMk/>
            <pc:sldMk cId="1833483057" sldId="266"/>
            <ac:cxnSpMk id="48" creationId="{86B5AEE6-FC3F-4343-BBB8-CB904B69F049}"/>
          </ac:cxnSpMkLst>
        </pc:cxnChg>
        <pc:cxnChg chg="mod">
          <ac:chgData name="Paul Bloemers" userId="fe3832ff3b233e04" providerId="LiveId" clId="{90823128-BBBA-461C-96D5-E8D8BA560E15}" dt="2022-01-02T08:22:39.728" v="4009"/>
          <ac:cxnSpMkLst>
            <pc:docMk/>
            <pc:sldMk cId="1833483057" sldId="266"/>
            <ac:cxnSpMk id="49" creationId="{F57917F3-0722-4480-A2DB-D210F991516A}"/>
          </ac:cxnSpMkLst>
        </pc:cxnChg>
        <pc:cxnChg chg="mod">
          <ac:chgData name="Paul Bloemers" userId="fe3832ff3b233e04" providerId="LiveId" clId="{90823128-BBBA-461C-96D5-E8D8BA560E15}" dt="2022-01-02T08:22:39.728" v="4009"/>
          <ac:cxnSpMkLst>
            <pc:docMk/>
            <pc:sldMk cId="1833483057" sldId="266"/>
            <ac:cxnSpMk id="50" creationId="{71D5CC0D-39AB-419E-93B6-F60F3529BD52}"/>
          </ac:cxnSpMkLst>
        </pc:cxnChg>
      </pc:sldChg>
      <pc:sldChg chg="addSp delSp modSp add mod modTransition modClrScheme modAnim chgLayout">
        <pc:chgData name="Paul Bloemers" userId="fe3832ff3b233e04" providerId="LiveId" clId="{90823128-BBBA-461C-96D5-E8D8BA560E15}" dt="2022-01-02T12:09:38.584" v="6837" actId="478"/>
        <pc:sldMkLst>
          <pc:docMk/>
          <pc:sldMk cId="1796704598" sldId="267"/>
        </pc:sldMkLst>
        <pc:spChg chg="add del mod ord">
          <ac:chgData name="Paul Bloemers" userId="fe3832ff3b233e04" providerId="LiveId" clId="{90823128-BBBA-461C-96D5-E8D8BA560E15}" dt="2022-01-02T09:21:01.856" v="4162" actId="478"/>
          <ac:spMkLst>
            <pc:docMk/>
            <pc:sldMk cId="1796704598" sldId="267"/>
            <ac:spMk id="2" creationId="{A0315899-D64A-4000-828E-9ED6C62522CC}"/>
          </ac:spMkLst>
        </pc:spChg>
        <pc:spChg chg="mod ord">
          <ac:chgData name="Paul Bloemers" userId="fe3832ff3b233e04" providerId="LiveId" clId="{90823128-BBBA-461C-96D5-E8D8BA560E15}" dt="2022-01-02T09:33:22.711" v="4444" actId="20577"/>
          <ac:spMkLst>
            <pc:docMk/>
            <pc:sldMk cId="1796704598" sldId="267"/>
            <ac:spMk id="4" creationId="{4245E154-D0D1-49BA-8F8F-86E8D509E5BC}"/>
          </ac:spMkLst>
        </pc:spChg>
        <pc:spChg chg="mod ord">
          <ac:chgData name="Paul Bloemers" userId="fe3832ff3b233e04" providerId="LiveId" clId="{90823128-BBBA-461C-96D5-E8D8BA560E15}" dt="2022-01-02T09:28:26.772" v="4374" actId="6549"/>
          <ac:spMkLst>
            <pc:docMk/>
            <pc:sldMk cId="1796704598" sldId="267"/>
            <ac:spMk id="5" creationId="{D6C55571-6A37-40A0-AC12-CC2F6BB17068}"/>
          </ac:spMkLst>
        </pc:spChg>
        <pc:spChg chg="del">
          <ac:chgData name="Paul Bloemers" userId="fe3832ff3b233e04" providerId="LiveId" clId="{90823128-BBBA-461C-96D5-E8D8BA560E15}" dt="2022-01-02T12:09:38.584" v="6837" actId="478"/>
          <ac:spMkLst>
            <pc:docMk/>
            <pc:sldMk cId="1796704598" sldId="267"/>
            <ac:spMk id="20" creationId="{275BED97-9FF6-462C-BD77-F98B31D42E5E}"/>
          </ac:spMkLst>
        </pc:spChg>
        <pc:spChg chg="mod">
          <ac:chgData name="Paul Bloemers" userId="fe3832ff3b233e04" providerId="LiveId" clId="{90823128-BBBA-461C-96D5-E8D8BA560E15}" dt="2022-01-02T11:22:04.374" v="6304" actId="164"/>
          <ac:spMkLst>
            <pc:docMk/>
            <pc:sldMk cId="1796704598" sldId="267"/>
            <ac:spMk id="22" creationId="{040D9778-2BD7-40D0-AD43-50BE819ED935}"/>
          </ac:spMkLst>
        </pc:spChg>
        <pc:spChg chg="mod">
          <ac:chgData name="Paul Bloemers" userId="fe3832ff3b233e04" providerId="LiveId" clId="{90823128-BBBA-461C-96D5-E8D8BA560E15}" dt="2022-01-02T11:22:04.374" v="6304" actId="164"/>
          <ac:spMkLst>
            <pc:docMk/>
            <pc:sldMk cId="1796704598" sldId="267"/>
            <ac:spMk id="23" creationId="{7DC83943-1295-4061-8CD0-C66077B192D0}"/>
          </ac:spMkLst>
        </pc:spChg>
        <pc:spChg chg="mod">
          <ac:chgData name="Paul Bloemers" userId="fe3832ff3b233e04" providerId="LiveId" clId="{90823128-BBBA-461C-96D5-E8D8BA560E15}" dt="2022-01-02T11:22:04.374" v="6304" actId="164"/>
          <ac:spMkLst>
            <pc:docMk/>
            <pc:sldMk cId="1796704598" sldId="267"/>
            <ac:spMk id="28" creationId="{5DC04CB1-634A-4344-89EF-AAEEEF03D2CD}"/>
          </ac:spMkLst>
        </pc:spChg>
        <pc:spChg chg="del">
          <ac:chgData name="Paul Bloemers" userId="fe3832ff3b233e04" providerId="LiveId" clId="{90823128-BBBA-461C-96D5-E8D8BA560E15}" dt="2022-01-02T09:23:47.167" v="4211" actId="478"/>
          <ac:spMkLst>
            <pc:docMk/>
            <pc:sldMk cId="1796704598" sldId="267"/>
            <ac:spMk id="29" creationId="{BA0C544C-9CBD-4F3F-B71D-5D88BC996D9E}"/>
          </ac:spMkLst>
        </pc:spChg>
        <pc:spChg chg="del">
          <ac:chgData name="Paul Bloemers" userId="fe3832ff3b233e04" providerId="LiveId" clId="{90823128-BBBA-461C-96D5-E8D8BA560E15}" dt="2022-01-02T09:23:47.167" v="4211" actId="478"/>
          <ac:spMkLst>
            <pc:docMk/>
            <pc:sldMk cId="1796704598" sldId="267"/>
            <ac:spMk id="31" creationId="{5A9748EE-9388-455F-9A53-9CA9F7CA7658}"/>
          </ac:spMkLst>
        </pc:spChg>
        <pc:spChg chg="del">
          <ac:chgData name="Paul Bloemers" userId="fe3832ff3b233e04" providerId="LiveId" clId="{90823128-BBBA-461C-96D5-E8D8BA560E15}" dt="2022-01-02T09:23:47.167" v="4211" actId="478"/>
          <ac:spMkLst>
            <pc:docMk/>
            <pc:sldMk cId="1796704598" sldId="267"/>
            <ac:spMk id="35" creationId="{F171C40C-4C8E-42F6-88F4-D2D07FFF9AE6}"/>
          </ac:spMkLst>
        </pc:spChg>
        <pc:spChg chg="mod">
          <ac:chgData name="Paul Bloemers" userId="fe3832ff3b233e04" providerId="LiveId" clId="{90823128-BBBA-461C-96D5-E8D8BA560E15}" dt="2022-01-02T09:22:18.797" v="4198" actId="207"/>
          <ac:spMkLst>
            <pc:docMk/>
            <pc:sldMk cId="1796704598" sldId="267"/>
            <ac:spMk id="38" creationId="{CAA8D200-99DD-4044-9AF2-C8969AEE439A}"/>
          </ac:spMkLst>
        </pc:spChg>
        <pc:spChg chg="mod">
          <ac:chgData name="Paul Bloemers" userId="fe3832ff3b233e04" providerId="LiveId" clId="{90823128-BBBA-461C-96D5-E8D8BA560E15}" dt="2022-01-02T09:22:18.797" v="4198" actId="207"/>
          <ac:spMkLst>
            <pc:docMk/>
            <pc:sldMk cId="1796704598" sldId="267"/>
            <ac:spMk id="39" creationId="{DA8FFA07-0C22-4F1F-8B94-3D22C59062E2}"/>
          </ac:spMkLst>
        </pc:spChg>
        <pc:spChg chg="add mod">
          <ac:chgData name="Paul Bloemers" userId="fe3832ff3b233e04" providerId="LiveId" clId="{90823128-BBBA-461C-96D5-E8D8BA560E15}" dt="2022-01-02T09:25:23.114" v="4243" actId="20577"/>
          <ac:spMkLst>
            <pc:docMk/>
            <pc:sldMk cId="1796704598" sldId="267"/>
            <ac:spMk id="44" creationId="{72A7AB27-A9B9-4FE2-BFAC-737D515A6FB0}"/>
          </ac:spMkLst>
        </pc:spChg>
        <pc:spChg chg="add mod">
          <ac:chgData name="Paul Bloemers" userId="fe3832ff3b233e04" providerId="LiveId" clId="{90823128-BBBA-461C-96D5-E8D8BA560E15}" dt="2022-01-02T09:25:38.044" v="4247" actId="1076"/>
          <ac:spMkLst>
            <pc:docMk/>
            <pc:sldMk cId="1796704598" sldId="267"/>
            <ac:spMk id="45" creationId="{17F5B67B-D7E1-450A-A8CD-87027DDF2BAD}"/>
          </ac:spMkLst>
        </pc:spChg>
        <pc:spChg chg="add mod">
          <ac:chgData name="Paul Bloemers" userId="fe3832ff3b233e04" providerId="LiveId" clId="{90823128-BBBA-461C-96D5-E8D8BA560E15}" dt="2022-01-02T09:25:55.920" v="4252" actId="20577"/>
          <ac:spMkLst>
            <pc:docMk/>
            <pc:sldMk cId="1796704598" sldId="267"/>
            <ac:spMk id="46" creationId="{548B9E5F-E4BF-4B4B-B496-FFA2D88EB1DB}"/>
          </ac:spMkLst>
        </pc:spChg>
        <pc:spChg chg="add mod">
          <ac:chgData name="Paul Bloemers" userId="fe3832ff3b233e04" providerId="LiveId" clId="{90823128-BBBA-461C-96D5-E8D8BA560E15}" dt="2022-01-02T11:23:35.210" v="6316" actId="1076"/>
          <ac:spMkLst>
            <pc:docMk/>
            <pc:sldMk cId="1796704598" sldId="267"/>
            <ac:spMk id="47" creationId="{E3108DA3-7D89-48B8-9F7A-F8DFF1ECEAE5}"/>
          </ac:spMkLst>
        </pc:spChg>
        <pc:spChg chg="mod">
          <ac:chgData name="Paul Bloemers" userId="fe3832ff3b233e04" providerId="LiveId" clId="{90823128-BBBA-461C-96D5-E8D8BA560E15}" dt="2022-01-02T09:22:18.797" v="4198" actId="207"/>
          <ac:spMkLst>
            <pc:docMk/>
            <pc:sldMk cId="1796704598" sldId="267"/>
            <ac:spMk id="51" creationId="{66E2E957-8299-4BCD-B166-5AC37E4C698F}"/>
          </ac:spMkLst>
        </pc:spChg>
        <pc:grpChg chg="add mod">
          <ac:chgData name="Paul Bloemers" userId="fe3832ff3b233e04" providerId="LiveId" clId="{90823128-BBBA-461C-96D5-E8D8BA560E15}" dt="2022-01-02T11:22:04.374" v="6304" actId="164"/>
          <ac:grpSpMkLst>
            <pc:docMk/>
            <pc:sldMk cId="1796704598" sldId="267"/>
            <ac:grpSpMk id="7" creationId="{CA872CD6-D650-4E4A-8E49-C7605B09C023}"/>
          </ac:grpSpMkLst>
        </pc:grpChg>
        <pc:grpChg chg="mod">
          <ac:chgData name="Paul Bloemers" userId="fe3832ff3b233e04" providerId="LiveId" clId="{90823128-BBBA-461C-96D5-E8D8BA560E15}" dt="2022-01-02T09:49:54.319" v="5016" actId="1038"/>
          <ac:grpSpMkLst>
            <pc:docMk/>
            <pc:sldMk cId="1796704598" sldId="267"/>
            <ac:grpSpMk id="34" creationId="{64005C96-85BA-4F94-8756-80391C393627}"/>
          </ac:grpSpMkLst>
        </pc:grpChg>
        <pc:picChg chg="mod">
          <ac:chgData name="Paul Bloemers" userId="fe3832ff3b233e04" providerId="LiveId" clId="{90823128-BBBA-461C-96D5-E8D8BA560E15}" dt="2022-01-02T09:49:54.319" v="5016" actId="1038"/>
          <ac:picMkLst>
            <pc:docMk/>
            <pc:sldMk cId="1796704598" sldId="267"/>
            <ac:picMk id="30" creationId="{8A977C9D-001B-45BF-B8D8-79AA6C34B312}"/>
          </ac:picMkLst>
        </pc:picChg>
        <pc:cxnChg chg="mod">
          <ac:chgData name="Paul Bloemers" userId="fe3832ff3b233e04" providerId="LiveId" clId="{90823128-BBBA-461C-96D5-E8D8BA560E15}" dt="2022-01-02T11:22:04.374" v="6304" actId="164"/>
          <ac:cxnSpMkLst>
            <pc:docMk/>
            <pc:sldMk cId="1796704598" sldId="267"/>
            <ac:cxnSpMk id="24" creationId="{2C96CF13-887E-4A8E-A529-7F2D7E9DEDFD}"/>
          </ac:cxnSpMkLst>
        </pc:cxnChg>
        <pc:cxnChg chg="del">
          <ac:chgData name="Paul Bloemers" userId="fe3832ff3b233e04" providerId="LiveId" clId="{90823128-BBBA-461C-96D5-E8D8BA560E15}" dt="2022-01-02T09:23:47.167" v="4211" actId="478"/>
          <ac:cxnSpMkLst>
            <pc:docMk/>
            <pc:sldMk cId="1796704598" sldId="267"/>
            <ac:cxnSpMk id="36" creationId="{13D7D91D-2735-499F-B80E-FFC95D1B496D}"/>
          </ac:cxnSpMkLst>
        </pc:cxnChg>
        <pc:cxnChg chg="mod">
          <ac:chgData name="Paul Bloemers" userId="fe3832ff3b233e04" providerId="LiveId" clId="{90823128-BBBA-461C-96D5-E8D8BA560E15}" dt="2022-01-02T09:22:36.851" v="4199" actId="208"/>
          <ac:cxnSpMkLst>
            <pc:docMk/>
            <pc:sldMk cId="1796704598" sldId="267"/>
            <ac:cxnSpMk id="40" creationId="{B6D4A9C7-4659-420F-839C-A004436A4109}"/>
          </ac:cxnSpMkLst>
        </pc:cxnChg>
        <pc:cxnChg chg="mod">
          <ac:chgData name="Paul Bloemers" userId="fe3832ff3b233e04" providerId="LiveId" clId="{90823128-BBBA-461C-96D5-E8D8BA560E15}" dt="2022-01-02T09:22:36.851" v="4199" actId="208"/>
          <ac:cxnSpMkLst>
            <pc:docMk/>
            <pc:sldMk cId="1796704598" sldId="267"/>
            <ac:cxnSpMk id="41" creationId="{C54AF9B0-B234-40E8-9010-DADB52982C6C}"/>
          </ac:cxnSpMkLst>
        </pc:cxnChg>
        <pc:cxnChg chg="mod">
          <ac:chgData name="Paul Bloemers" userId="fe3832ff3b233e04" providerId="LiveId" clId="{90823128-BBBA-461C-96D5-E8D8BA560E15}" dt="2022-01-02T09:22:36.851" v="4199" actId="208"/>
          <ac:cxnSpMkLst>
            <pc:docMk/>
            <pc:sldMk cId="1796704598" sldId="267"/>
            <ac:cxnSpMk id="42" creationId="{0C3183AA-F10B-4192-9F10-9B0101316377}"/>
          </ac:cxnSpMkLst>
        </pc:cxnChg>
        <pc:cxnChg chg="mod">
          <ac:chgData name="Paul Bloemers" userId="fe3832ff3b233e04" providerId="LiveId" clId="{90823128-BBBA-461C-96D5-E8D8BA560E15}" dt="2022-01-02T09:22:36.851" v="4199" actId="208"/>
          <ac:cxnSpMkLst>
            <pc:docMk/>
            <pc:sldMk cId="1796704598" sldId="267"/>
            <ac:cxnSpMk id="43" creationId="{B5FE7054-636E-448A-8234-DCB394677BA2}"/>
          </ac:cxnSpMkLst>
        </pc:cxnChg>
      </pc:sldChg>
      <pc:sldChg chg="addSp delSp modSp add mod modTransition modClrScheme modAnim chgLayout">
        <pc:chgData name="Paul Bloemers" userId="fe3832ff3b233e04" providerId="LiveId" clId="{90823128-BBBA-461C-96D5-E8D8BA560E15}" dt="2022-01-02T12:09:34.627" v="6836" actId="478"/>
        <pc:sldMkLst>
          <pc:docMk/>
          <pc:sldMk cId="1326562965" sldId="268"/>
        </pc:sldMkLst>
        <pc:spChg chg="add mod">
          <ac:chgData name="Paul Bloemers" userId="fe3832ff3b233e04" providerId="LiveId" clId="{90823128-BBBA-461C-96D5-E8D8BA560E15}" dt="2022-01-02T11:26:23.391" v="6365" actId="1036"/>
          <ac:spMkLst>
            <pc:docMk/>
            <pc:sldMk cId="1326562965" sldId="268"/>
            <ac:spMk id="2" creationId="{7D860E41-AC95-40F4-B363-19F2368F6172}"/>
          </ac:spMkLst>
        </pc:spChg>
        <pc:spChg chg="mod ord">
          <ac:chgData name="Paul Bloemers" userId="fe3832ff3b233e04" providerId="LiveId" clId="{90823128-BBBA-461C-96D5-E8D8BA560E15}" dt="2022-01-02T09:38:23.044" v="4649" actId="700"/>
          <ac:spMkLst>
            <pc:docMk/>
            <pc:sldMk cId="1326562965" sldId="268"/>
            <ac:spMk id="4" creationId="{4245E154-D0D1-49BA-8F8F-86E8D509E5BC}"/>
          </ac:spMkLst>
        </pc:spChg>
        <pc:spChg chg="mod ord">
          <ac:chgData name="Paul Bloemers" userId="fe3832ff3b233e04" providerId="LiveId" clId="{90823128-BBBA-461C-96D5-E8D8BA560E15}" dt="2022-01-02T09:38:23.044" v="4649" actId="700"/>
          <ac:spMkLst>
            <pc:docMk/>
            <pc:sldMk cId="1326562965" sldId="268"/>
            <ac:spMk id="5" creationId="{D6C55571-6A37-40A0-AC12-CC2F6BB17068}"/>
          </ac:spMkLst>
        </pc:spChg>
        <pc:spChg chg="del">
          <ac:chgData name="Paul Bloemers" userId="fe3832ff3b233e04" providerId="LiveId" clId="{90823128-BBBA-461C-96D5-E8D8BA560E15}" dt="2022-01-02T12:09:34.627" v="6836" actId="478"/>
          <ac:spMkLst>
            <pc:docMk/>
            <pc:sldMk cId="1326562965" sldId="268"/>
            <ac:spMk id="20" creationId="{275BED97-9FF6-462C-BD77-F98B31D42E5E}"/>
          </ac:spMkLst>
        </pc:spChg>
        <pc:spChg chg="del ord">
          <ac:chgData name="Paul Bloemers" userId="fe3832ff3b233e04" providerId="LiveId" clId="{90823128-BBBA-461C-96D5-E8D8BA560E15}" dt="2022-01-02T09:30:04.638" v="4384" actId="478"/>
          <ac:spMkLst>
            <pc:docMk/>
            <pc:sldMk cId="1326562965" sldId="268"/>
            <ac:spMk id="22" creationId="{040D9778-2BD7-40D0-AD43-50BE819ED935}"/>
          </ac:spMkLst>
        </pc:spChg>
        <pc:spChg chg="del ord">
          <ac:chgData name="Paul Bloemers" userId="fe3832ff3b233e04" providerId="LiveId" clId="{90823128-BBBA-461C-96D5-E8D8BA560E15}" dt="2022-01-02T09:30:06.146" v="4385" actId="478"/>
          <ac:spMkLst>
            <pc:docMk/>
            <pc:sldMk cId="1326562965" sldId="268"/>
            <ac:spMk id="23" creationId="{7DC83943-1295-4061-8CD0-C66077B192D0}"/>
          </ac:spMkLst>
        </pc:spChg>
        <pc:spChg chg="del mod">
          <ac:chgData name="Paul Bloemers" userId="fe3832ff3b233e04" providerId="LiveId" clId="{90823128-BBBA-461C-96D5-E8D8BA560E15}" dt="2022-01-02T09:29:44.130" v="4379" actId="478"/>
          <ac:spMkLst>
            <pc:docMk/>
            <pc:sldMk cId="1326562965" sldId="268"/>
            <ac:spMk id="28" creationId="{5DC04CB1-634A-4344-89EF-AAEEEF03D2CD}"/>
          </ac:spMkLst>
        </pc:spChg>
        <pc:spChg chg="mod">
          <ac:chgData name="Paul Bloemers" userId="fe3832ff3b233e04" providerId="LiveId" clId="{90823128-BBBA-461C-96D5-E8D8BA560E15}" dt="2022-01-02T11:25:03.827" v="6317" actId="164"/>
          <ac:spMkLst>
            <pc:docMk/>
            <pc:sldMk cId="1326562965" sldId="268"/>
            <ac:spMk id="29" creationId="{BA0C544C-9CBD-4F3F-B71D-5D88BC996D9E}"/>
          </ac:spMkLst>
        </pc:spChg>
        <pc:spChg chg="mod">
          <ac:chgData name="Paul Bloemers" userId="fe3832ff3b233e04" providerId="LiveId" clId="{90823128-BBBA-461C-96D5-E8D8BA560E15}" dt="2022-01-02T11:25:03.827" v="6317" actId="164"/>
          <ac:spMkLst>
            <pc:docMk/>
            <pc:sldMk cId="1326562965" sldId="268"/>
            <ac:spMk id="31" creationId="{5A9748EE-9388-455F-9A53-9CA9F7CA7658}"/>
          </ac:spMkLst>
        </pc:spChg>
        <pc:spChg chg="mod">
          <ac:chgData name="Paul Bloemers" userId="fe3832ff3b233e04" providerId="LiveId" clId="{90823128-BBBA-461C-96D5-E8D8BA560E15}" dt="2022-01-02T11:25:03.827" v="6317" actId="164"/>
          <ac:spMkLst>
            <pc:docMk/>
            <pc:sldMk cId="1326562965" sldId="268"/>
            <ac:spMk id="35" creationId="{F171C40C-4C8E-42F6-88F4-D2D07FFF9AE6}"/>
          </ac:spMkLst>
        </pc:spChg>
        <pc:spChg chg="add mod">
          <ac:chgData name="Paul Bloemers" userId="fe3832ff3b233e04" providerId="LiveId" clId="{90823128-BBBA-461C-96D5-E8D8BA560E15}" dt="2022-01-02T09:30:58.799" v="4401" actId="1076"/>
          <ac:spMkLst>
            <pc:docMk/>
            <pc:sldMk cId="1326562965" sldId="268"/>
            <ac:spMk id="44" creationId="{B5D15280-68CB-4316-B2EC-0C88682CB49D}"/>
          </ac:spMkLst>
        </pc:spChg>
        <pc:spChg chg="add mod">
          <ac:chgData name="Paul Bloemers" userId="fe3832ff3b233e04" providerId="LiveId" clId="{90823128-BBBA-461C-96D5-E8D8BA560E15}" dt="2022-01-02T09:30:16.083" v="4386"/>
          <ac:spMkLst>
            <pc:docMk/>
            <pc:sldMk cId="1326562965" sldId="268"/>
            <ac:spMk id="45" creationId="{43716EE0-45DE-47D2-AC90-C6F7F74BCBD2}"/>
          </ac:spMkLst>
        </pc:spChg>
        <pc:spChg chg="add mod">
          <ac:chgData name="Paul Bloemers" userId="fe3832ff3b233e04" providerId="LiveId" clId="{90823128-BBBA-461C-96D5-E8D8BA560E15}" dt="2022-01-02T09:31:01.839" v="4402" actId="1076"/>
          <ac:spMkLst>
            <pc:docMk/>
            <pc:sldMk cId="1326562965" sldId="268"/>
            <ac:spMk id="46" creationId="{757849F6-2FDC-45DE-80BF-44E69B42791E}"/>
          </ac:spMkLst>
        </pc:spChg>
        <pc:spChg chg="add mod">
          <ac:chgData name="Paul Bloemers" userId="fe3832ff3b233e04" providerId="LiveId" clId="{90823128-BBBA-461C-96D5-E8D8BA560E15}" dt="2022-01-02T09:32:27.365" v="4426" actId="20577"/>
          <ac:spMkLst>
            <pc:docMk/>
            <pc:sldMk cId="1326562965" sldId="268"/>
            <ac:spMk id="47" creationId="{2EBDC9BF-0692-46B6-913A-47860A8DFFC6}"/>
          </ac:spMkLst>
        </pc:spChg>
        <pc:spChg chg="add mod">
          <ac:chgData name="Paul Bloemers" userId="fe3832ff3b233e04" providerId="LiveId" clId="{90823128-BBBA-461C-96D5-E8D8BA560E15}" dt="2022-01-02T11:26:23.391" v="6365" actId="1036"/>
          <ac:spMkLst>
            <pc:docMk/>
            <pc:sldMk cId="1326562965" sldId="268"/>
            <ac:spMk id="48" creationId="{E87C9E1A-9FE9-451B-AF39-6C8F7A72CE61}"/>
          </ac:spMkLst>
        </pc:spChg>
        <pc:grpChg chg="add mod">
          <ac:chgData name="Paul Bloemers" userId="fe3832ff3b233e04" providerId="LiveId" clId="{90823128-BBBA-461C-96D5-E8D8BA560E15}" dt="2022-01-02T11:25:03.827" v="6317" actId="164"/>
          <ac:grpSpMkLst>
            <pc:docMk/>
            <pc:sldMk cId="1326562965" sldId="268"/>
            <ac:grpSpMk id="3" creationId="{F4E3C9E3-576F-4D52-B2FF-FD99AA16253C}"/>
          </ac:grpSpMkLst>
        </pc:grpChg>
        <pc:grpChg chg="mod">
          <ac:chgData name="Paul Bloemers" userId="fe3832ff3b233e04" providerId="LiveId" clId="{90823128-BBBA-461C-96D5-E8D8BA560E15}" dt="2022-01-02T09:49:39.238" v="5000" actId="1038"/>
          <ac:grpSpMkLst>
            <pc:docMk/>
            <pc:sldMk cId="1326562965" sldId="268"/>
            <ac:grpSpMk id="34" creationId="{64005C96-85BA-4F94-8756-80391C393627}"/>
          </ac:grpSpMkLst>
        </pc:grpChg>
        <pc:picChg chg="mod">
          <ac:chgData name="Paul Bloemers" userId="fe3832ff3b233e04" providerId="LiveId" clId="{90823128-BBBA-461C-96D5-E8D8BA560E15}" dt="2022-01-02T09:49:39.238" v="5000" actId="1038"/>
          <ac:picMkLst>
            <pc:docMk/>
            <pc:sldMk cId="1326562965" sldId="268"/>
            <ac:picMk id="30" creationId="{8A977C9D-001B-45BF-B8D8-79AA6C34B312}"/>
          </ac:picMkLst>
        </pc:picChg>
        <pc:cxnChg chg="del">
          <ac:chgData name="Paul Bloemers" userId="fe3832ff3b233e04" providerId="LiveId" clId="{90823128-BBBA-461C-96D5-E8D8BA560E15}" dt="2022-01-02T09:29:44.839" v="4380" actId="478"/>
          <ac:cxnSpMkLst>
            <pc:docMk/>
            <pc:sldMk cId="1326562965" sldId="268"/>
            <ac:cxnSpMk id="24" creationId="{2C96CF13-887E-4A8E-A529-7F2D7E9DEDFD}"/>
          </ac:cxnSpMkLst>
        </pc:cxnChg>
        <pc:cxnChg chg="mod">
          <ac:chgData name="Paul Bloemers" userId="fe3832ff3b233e04" providerId="LiveId" clId="{90823128-BBBA-461C-96D5-E8D8BA560E15}" dt="2022-01-02T11:25:03.827" v="6317" actId="164"/>
          <ac:cxnSpMkLst>
            <pc:docMk/>
            <pc:sldMk cId="1326562965" sldId="268"/>
            <ac:cxnSpMk id="36" creationId="{13D7D91D-2735-499F-B80E-FFC95D1B496D}"/>
          </ac:cxnSpMkLst>
        </pc:cxnChg>
      </pc:sldChg>
      <pc:sldChg chg="modSp add del mod">
        <pc:chgData name="Paul Bloemers" userId="fe3832ff3b233e04" providerId="LiveId" clId="{90823128-BBBA-461C-96D5-E8D8BA560E15}" dt="2022-01-02T09:22:10.745" v="4197" actId="2696"/>
        <pc:sldMkLst>
          <pc:docMk/>
          <pc:sldMk cId="3143460930" sldId="268"/>
        </pc:sldMkLst>
        <pc:spChg chg="mod">
          <ac:chgData name="Paul Bloemers" userId="fe3832ff3b233e04" providerId="LiveId" clId="{90823128-BBBA-461C-96D5-E8D8BA560E15}" dt="2022-01-02T09:21:57.278" v="4196" actId="20577"/>
          <ac:spMkLst>
            <pc:docMk/>
            <pc:sldMk cId="3143460930" sldId="268"/>
            <ac:spMk id="4" creationId="{4245E154-D0D1-49BA-8F8F-86E8D509E5BC}"/>
          </ac:spMkLst>
        </pc:spChg>
      </pc:sldChg>
      <pc:sldChg chg="addSp delSp modSp add mod modClrScheme modAnim chgLayout">
        <pc:chgData name="Paul Bloemers" userId="fe3832ff3b233e04" providerId="LiveId" clId="{90823128-BBBA-461C-96D5-E8D8BA560E15}" dt="2022-01-02T12:09:29.696" v="6835" actId="478"/>
        <pc:sldMkLst>
          <pc:docMk/>
          <pc:sldMk cId="2303449870" sldId="269"/>
        </pc:sldMkLst>
        <pc:spChg chg="mod ord">
          <ac:chgData name="Paul Bloemers" userId="fe3832ff3b233e04" providerId="LiveId" clId="{90823128-BBBA-461C-96D5-E8D8BA560E15}" dt="2022-01-02T09:45:49.226" v="4809" actId="1076"/>
          <ac:spMkLst>
            <pc:docMk/>
            <pc:sldMk cId="2303449870" sldId="269"/>
            <ac:spMk id="2" creationId="{7D860E41-AC95-40F4-B363-19F2368F6172}"/>
          </ac:spMkLst>
        </pc:spChg>
        <pc:spChg chg="add mod ord">
          <ac:chgData name="Paul Bloemers" userId="fe3832ff3b233e04" providerId="LiveId" clId="{90823128-BBBA-461C-96D5-E8D8BA560E15}" dt="2022-01-02T09:44:39.472" v="4797" actId="14100"/>
          <ac:spMkLst>
            <pc:docMk/>
            <pc:sldMk cId="2303449870" sldId="269"/>
            <ac:spMk id="3" creationId="{99406B0E-91AA-42B8-AFFC-3678B755D91C}"/>
          </ac:spMkLst>
        </pc:spChg>
        <pc:spChg chg="mod ord">
          <ac:chgData name="Paul Bloemers" userId="fe3832ff3b233e04" providerId="LiveId" clId="{90823128-BBBA-461C-96D5-E8D8BA560E15}" dt="2022-01-02T09:49:19.295" v="4944" actId="20577"/>
          <ac:spMkLst>
            <pc:docMk/>
            <pc:sldMk cId="2303449870" sldId="269"/>
            <ac:spMk id="4" creationId="{4245E154-D0D1-49BA-8F8F-86E8D509E5BC}"/>
          </ac:spMkLst>
        </pc:spChg>
        <pc:spChg chg="mod ord">
          <ac:chgData name="Paul Bloemers" userId="fe3832ff3b233e04" providerId="LiveId" clId="{90823128-BBBA-461C-96D5-E8D8BA560E15}" dt="2022-01-02T10:06:51.117" v="5701" actId="20577"/>
          <ac:spMkLst>
            <pc:docMk/>
            <pc:sldMk cId="2303449870" sldId="269"/>
            <ac:spMk id="5" creationId="{D6C55571-6A37-40A0-AC12-CC2F6BB17068}"/>
          </ac:spMkLst>
        </pc:spChg>
        <pc:spChg chg="add mod">
          <ac:chgData name="Paul Bloemers" userId="fe3832ff3b233e04" providerId="LiveId" clId="{90823128-BBBA-461C-96D5-E8D8BA560E15}" dt="2022-01-02T09:44:45.206" v="4798" actId="1076"/>
          <ac:spMkLst>
            <pc:docMk/>
            <pc:sldMk cId="2303449870" sldId="269"/>
            <ac:spMk id="6" creationId="{6D753B34-68AF-4810-B6EC-18989DA4DF4D}"/>
          </ac:spMkLst>
        </pc:spChg>
        <pc:spChg chg="del">
          <ac:chgData name="Paul Bloemers" userId="fe3832ff3b233e04" providerId="LiveId" clId="{90823128-BBBA-461C-96D5-E8D8BA560E15}" dt="2022-01-02T09:48:37.352" v="4864" actId="478"/>
          <ac:spMkLst>
            <pc:docMk/>
            <pc:sldMk cId="2303449870" sldId="269"/>
            <ac:spMk id="9" creationId="{B4DBB849-8469-4D8E-A78D-5651668BA872}"/>
          </ac:spMkLst>
        </pc:spChg>
        <pc:spChg chg="add mod">
          <ac:chgData name="Paul Bloemers" userId="fe3832ff3b233e04" providerId="LiveId" clId="{90823128-BBBA-461C-96D5-E8D8BA560E15}" dt="2022-01-02T09:56:42.005" v="5130" actId="1076"/>
          <ac:spMkLst>
            <pc:docMk/>
            <pc:sldMk cId="2303449870" sldId="269"/>
            <ac:spMk id="10" creationId="{5AC9F77A-7353-4FC8-9DFD-AC1A298381D4}"/>
          </ac:spMkLst>
        </pc:spChg>
        <pc:spChg chg="del mod">
          <ac:chgData name="Paul Bloemers" userId="fe3832ff3b233e04" providerId="LiveId" clId="{90823128-BBBA-461C-96D5-E8D8BA560E15}" dt="2022-01-02T12:09:29.696" v="6835" actId="478"/>
          <ac:spMkLst>
            <pc:docMk/>
            <pc:sldMk cId="2303449870" sldId="269"/>
            <ac:spMk id="20" creationId="{275BED97-9FF6-462C-BD77-F98B31D42E5E}"/>
          </ac:spMkLst>
        </pc:spChg>
        <pc:spChg chg="mod">
          <ac:chgData name="Paul Bloemers" userId="fe3832ff3b233e04" providerId="LiveId" clId="{90823128-BBBA-461C-96D5-E8D8BA560E15}" dt="2022-01-02T11:35:02.865" v="6378" actId="164"/>
          <ac:spMkLst>
            <pc:docMk/>
            <pc:sldMk cId="2303449870" sldId="269"/>
            <ac:spMk id="29" creationId="{BA0C544C-9CBD-4F3F-B71D-5D88BC996D9E}"/>
          </ac:spMkLst>
        </pc:spChg>
        <pc:spChg chg="mod">
          <ac:chgData name="Paul Bloemers" userId="fe3832ff3b233e04" providerId="LiveId" clId="{90823128-BBBA-461C-96D5-E8D8BA560E15}" dt="2022-01-02T11:35:02.865" v="6378" actId="164"/>
          <ac:spMkLst>
            <pc:docMk/>
            <pc:sldMk cId="2303449870" sldId="269"/>
            <ac:spMk id="31" creationId="{5A9748EE-9388-455F-9A53-9CA9F7CA7658}"/>
          </ac:spMkLst>
        </pc:spChg>
        <pc:spChg chg="mod">
          <ac:chgData name="Paul Bloemers" userId="fe3832ff3b233e04" providerId="LiveId" clId="{90823128-BBBA-461C-96D5-E8D8BA560E15}" dt="2022-01-02T11:35:02.865" v="6378" actId="164"/>
          <ac:spMkLst>
            <pc:docMk/>
            <pc:sldMk cId="2303449870" sldId="269"/>
            <ac:spMk id="35" creationId="{F171C40C-4C8E-42F6-88F4-D2D07FFF9AE6}"/>
          </ac:spMkLst>
        </pc:spChg>
        <pc:spChg chg="mod">
          <ac:chgData name="Paul Bloemers" userId="fe3832ff3b233e04" providerId="LiveId" clId="{90823128-BBBA-461C-96D5-E8D8BA560E15}" dt="2022-01-02T11:35:02.865" v="6378" actId="164"/>
          <ac:spMkLst>
            <pc:docMk/>
            <pc:sldMk cId="2303449870" sldId="269"/>
            <ac:spMk id="44" creationId="{B5D15280-68CB-4316-B2EC-0C88682CB49D}"/>
          </ac:spMkLst>
        </pc:spChg>
        <pc:spChg chg="mod">
          <ac:chgData name="Paul Bloemers" userId="fe3832ff3b233e04" providerId="LiveId" clId="{90823128-BBBA-461C-96D5-E8D8BA560E15}" dt="2022-01-02T11:35:02.865" v="6378" actId="164"/>
          <ac:spMkLst>
            <pc:docMk/>
            <pc:sldMk cId="2303449870" sldId="269"/>
            <ac:spMk id="45" creationId="{43716EE0-45DE-47D2-AC90-C6F7F74BCBD2}"/>
          </ac:spMkLst>
        </pc:spChg>
        <pc:spChg chg="mod">
          <ac:chgData name="Paul Bloemers" userId="fe3832ff3b233e04" providerId="LiveId" clId="{90823128-BBBA-461C-96D5-E8D8BA560E15}" dt="2022-01-02T11:35:02.865" v="6378" actId="164"/>
          <ac:spMkLst>
            <pc:docMk/>
            <pc:sldMk cId="2303449870" sldId="269"/>
            <ac:spMk id="46" creationId="{757849F6-2FDC-45DE-80BF-44E69B42791E}"/>
          </ac:spMkLst>
        </pc:spChg>
        <pc:spChg chg="mod">
          <ac:chgData name="Paul Bloemers" userId="fe3832ff3b233e04" providerId="LiveId" clId="{90823128-BBBA-461C-96D5-E8D8BA560E15}" dt="2022-01-02T09:47:31.083" v="4844" actId="1076"/>
          <ac:spMkLst>
            <pc:docMk/>
            <pc:sldMk cId="2303449870" sldId="269"/>
            <ac:spMk id="47" creationId="{2EBDC9BF-0692-46B6-913A-47860A8DFFC6}"/>
          </ac:spMkLst>
        </pc:spChg>
        <pc:spChg chg="mod ord">
          <ac:chgData name="Paul Bloemers" userId="fe3832ff3b233e04" providerId="LiveId" clId="{90823128-BBBA-461C-96D5-E8D8BA560E15}" dt="2022-01-02T09:45:46.050" v="4808" actId="1076"/>
          <ac:spMkLst>
            <pc:docMk/>
            <pc:sldMk cId="2303449870" sldId="269"/>
            <ac:spMk id="48" creationId="{E87C9E1A-9FE9-451B-AF39-6C8F7A72CE61}"/>
          </ac:spMkLst>
        </pc:spChg>
        <pc:spChg chg="add mod">
          <ac:chgData name="Paul Bloemers" userId="fe3832ff3b233e04" providerId="LiveId" clId="{90823128-BBBA-461C-96D5-E8D8BA560E15}" dt="2022-01-02T11:34:52.380" v="6377" actId="164"/>
          <ac:spMkLst>
            <pc:docMk/>
            <pc:sldMk cId="2303449870" sldId="269"/>
            <ac:spMk id="49" creationId="{C1E39C8F-D0D6-4002-98B2-CDD86C619B9B}"/>
          </ac:spMkLst>
        </pc:spChg>
        <pc:spChg chg="add mod">
          <ac:chgData name="Paul Bloemers" userId="fe3832ff3b233e04" providerId="LiveId" clId="{90823128-BBBA-461C-96D5-E8D8BA560E15}" dt="2022-01-02T11:34:52.380" v="6377" actId="164"/>
          <ac:spMkLst>
            <pc:docMk/>
            <pc:sldMk cId="2303449870" sldId="269"/>
            <ac:spMk id="50" creationId="{E9FC2B01-F6AF-4955-8C1F-AF1D60DD3DED}"/>
          </ac:spMkLst>
        </pc:spChg>
        <pc:spChg chg="add mod">
          <ac:chgData name="Paul Bloemers" userId="fe3832ff3b233e04" providerId="LiveId" clId="{90823128-BBBA-461C-96D5-E8D8BA560E15}" dt="2022-01-02T11:34:52.380" v="6377" actId="164"/>
          <ac:spMkLst>
            <pc:docMk/>
            <pc:sldMk cId="2303449870" sldId="269"/>
            <ac:spMk id="53" creationId="{98C1EDC7-E2BC-4AF2-9E95-C783333B367B}"/>
          </ac:spMkLst>
        </pc:spChg>
        <pc:spChg chg="add mod">
          <ac:chgData name="Paul Bloemers" userId="fe3832ff3b233e04" providerId="LiveId" clId="{90823128-BBBA-461C-96D5-E8D8BA560E15}" dt="2022-01-02T11:34:52.380" v="6377" actId="164"/>
          <ac:spMkLst>
            <pc:docMk/>
            <pc:sldMk cId="2303449870" sldId="269"/>
            <ac:spMk id="54" creationId="{787192D0-3415-40C9-A368-CB5A4F970DA6}"/>
          </ac:spMkLst>
        </pc:spChg>
        <pc:spChg chg="add mod">
          <ac:chgData name="Paul Bloemers" userId="fe3832ff3b233e04" providerId="LiveId" clId="{90823128-BBBA-461C-96D5-E8D8BA560E15}" dt="2022-01-02T11:34:52.380" v="6377" actId="164"/>
          <ac:spMkLst>
            <pc:docMk/>
            <pc:sldMk cId="2303449870" sldId="269"/>
            <ac:spMk id="55" creationId="{E674DEB2-36CD-441D-A1B2-367A77259DE0}"/>
          </ac:spMkLst>
        </pc:spChg>
        <pc:spChg chg="add mod">
          <ac:chgData name="Paul Bloemers" userId="fe3832ff3b233e04" providerId="LiveId" clId="{90823128-BBBA-461C-96D5-E8D8BA560E15}" dt="2022-01-02T11:34:52.380" v="6377" actId="164"/>
          <ac:spMkLst>
            <pc:docMk/>
            <pc:sldMk cId="2303449870" sldId="269"/>
            <ac:spMk id="56" creationId="{41FB408D-B760-4369-8E82-BFDD1BC72EE7}"/>
          </ac:spMkLst>
        </pc:spChg>
        <pc:spChg chg="add mod">
          <ac:chgData name="Paul Bloemers" userId="fe3832ff3b233e04" providerId="LiveId" clId="{90823128-BBBA-461C-96D5-E8D8BA560E15}" dt="2022-01-02T09:48:29.061" v="4863" actId="20577"/>
          <ac:spMkLst>
            <pc:docMk/>
            <pc:sldMk cId="2303449870" sldId="269"/>
            <ac:spMk id="57" creationId="{5AC2E787-39BA-4C8E-BB84-8ADD9212E00B}"/>
          </ac:spMkLst>
        </pc:spChg>
        <pc:spChg chg="add mod ord">
          <ac:chgData name="Paul Bloemers" userId="fe3832ff3b233e04" providerId="LiveId" clId="{90823128-BBBA-461C-96D5-E8D8BA560E15}" dt="2022-01-02T09:52:52.284" v="5051" actId="1036"/>
          <ac:spMkLst>
            <pc:docMk/>
            <pc:sldMk cId="2303449870" sldId="269"/>
            <ac:spMk id="58" creationId="{099114E8-0DE8-4AD5-BAA6-93C138125C4F}"/>
          </ac:spMkLst>
        </pc:spChg>
        <pc:spChg chg="add mod">
          <ac:chgData name="Paul Bloemers" userId="fe3832ff3b233e04" providerId="LiveId" clId="{90823128-BBBA-461C-96D5-E8D8BA560E15}" dt="2022-01-02T09:52:58.323" v="5052" actId="1076"/>
          <ac:spMkLst>
            <pc:docMk/>
            <pc:sldMk cId="2303449870" sldId="269"/>
            <ac:spMk id="59" creationId="{2C797408-9240-45A5-A401-BF183334C15F}"/>
          </ac:spMkLst>
        </pc:spChg>
        <pc:spChg chg="add mod">
          <ac:chgData name="Paul Bloemers" userId="fe3832ff3b233e04" providerId="LiveId" clId="{90823128-BBBA-461C-96D5-E8D8BA560E15}" dt="2022-01-02T09:55:50.573" v="5110" actId="1038"/>
          <ac:spMkLst>
            <pc:docMk/>
            <pc:sldMk cId="2303449870" sldId="269"/>
            <ac:spMk id="61" creationId="{E91D9C51-5F67-46B9-AE8C-1E34BB1A2548}"/>
          </ac:spMkLst>
        </pc:spChg>
        <pc:spChg chg="add mod">
          <ac:chgData name="Paul Bloemers" userId="fe3832ff3b233e04" providerId="LiveId" clId="{90823128-BBBA-461C-96D5-E8D8BA560E15}" dt="2022-01-02T09:54:50.297" v="5087" actId="20577"/>
          <ac:spMkLst>
            <pc:docMk/>
            <pc:sldMk cId="2303449870" sldId="269"/>
            <ac:spMk id="62" creationId="{9BC66A86-91F7-4950-85A5-5E1F7E572978}"/>
          </ac:spMkLst>
        </pc:spChg>
        <pc:spChg chg="add mod">
          <ac:chgData name="Paul Bloemers" userId="fe3832ff3b233e04" providerId="LiveId" clId="{90823128-BBBA-461C-96D5-E8D8BA560E15}" dt="2022-01-02T11:36:43.445" v="6401" actId="164"/>
          <ac:spMkLst>
            <pc:docMk/>
            <pc:sldMk cId="2303449870" sldId="269"/>
            <ac:spMk id="63" creationId="{3AE623DB-E841-4785-A73E-6643FAB4166B}"/>
          </ac:spMkLst>
        </pc:spChg>
        <pc:spChg chg="add mod">
          <ac:chgData name="Paul Bloemers" userId="fe3832ff3b233e04" providerId="LiveId" clId="{90823128-BBBA-461C-96D5-E8D8BA560E15}" dt="2022-01-02T11:36:43.445" v="6401" actId="164"/>
          <ac:spMkLst>
            <pc:docMk/>
            <pc:sldMk cId="2303449870" sldId="269"/>
            <ac:spMk id="64" creationId="{E167D7C8-638E-4547-8410-5CAB3B787DA9}"/>
          </ac:spMkLst>
        </pc:spChg>
        <pc:spChg chg="add mod">
          <ac:chgData name="Paul Bloemers" userId="fe3832ff3b233e04" providerId="LiveId" clId="{90823128-BBBA-461C-96D5-E8D8BA560E15}" dt="2022-01-02T11:36:43.445" v="6401" actId="164"/>
          <ac:spMkLst>
            <pc:docMk/>
            <pc:sldMk cId="2303449870" sldId="269"/>
            <ac:spMk id="65" creationId="{216B84EB-FB13-439B-8D5E-2C2B1516A804}"/>
          </ac:spMkLst>
        </pc:spChg>
        <pc:spChg chg="add mod">
          <ac:chgData name="Paul Bloemers" userId="fe3832ff3b233e04" providerId="LiveId" clId="{90823128-BBBA-461C-96D5-E8D8BA560E15}" dt="2022-01-02T11:36:43.445" v="6401" actId="164"/>
          <ac:spMkLst>
            <pc:docMk/>
            <pc:sldMk cId="2303449870" sldId="269"/>
            <ac:spMk id="67" creationId="{080DE902-8238-437D-B68F-7CF3AED4EC4A}"/>
          </ac:spMkLst>
        </pc:spChg>
        <pc:spChg chg="add mod">
          <ac:chgData name="Paul Bloemers" userId="fe3832ff3b233e04" providerId="LiveId" clId="{90823128-BBBA-461C-96D5-E8D8BA560E15}" dt="2022-01-02T09:54:55.273" v="5088" actId="20577"/>
          <ac:spMkLst>
            <pc:docMk/>
            <pc:sldMk cId="2303449870" sldId="269"/>
            <ac:spMk id="68" creationId="{E8AAEA23-7D95-4F44-9629-B4CDF22A2AE1}"/>
          </ac:spMkLst>
        </pc:spChg>
        <pc:spChg chg="add mod">
          <ac:chgData name="Paul Bloemers" userId="fe3832ff3b233e04" providerId="LiveId" clId="{90823128-BBBA-461C-96D5-E8D8BA560E15}" dt="2022-01-02T09:55:10.097" v="5090" actId="20577"/>
          <ac:spMkLst>
            <pc:docMk/>
            <pc:sldMk cId="2303449870" sldId="269"/>
            <ac:spMk id="69" creationId="{072E7A03-AE92-4E70-8EBD-FFC71C167606}"/>
          </ac:spMkLst>
        </pc:spChg>
        <pc:spChg chg="add mod">
          <ac:chgData name="Paul Bloemers" userId="fe3832ff3b233e04" providerId="LiveId" clId="{90823128-BBBA-461C-96D5-E8D8BA560E15}" dt="2022-01-02T09:55:32.570" v="5096" actId="20577"/>
          <ac:spMkLst>
            <pc:docMk/>
            <pc:sldMk cId="2303449870" sldId="269"/>
            <ac:spMk id="70" creationId="{9013C689-9207-4AD6-9493-12BCE7CEB9ED}"/>
          </ac:spMkLst>
        </pc:spChg>
        <pc:spChg chg="add mod">
          <ac:chgData name="Paul Bloemers" userId="fe3832ff3b233e04" providerId="LiveId" clId="{90823128-BBBA-461C-96D5-E8D8BA560E15}" dt="2022-01-02T11:36:29.392" v="6400" actId="164"/>
          <ac:spMkLst>
            <pc:docMk/>
            <pc:sldMk cId="2303449870" sldId="269"/>
            <ac:spMk id="71" creationId="{90A4C9EE-206A-4206-86DF-3F0B99051770}"/>
          </ac:spMkLst>
        </pc:spChg>
        <pc:spChg chg="add mod">
          <ac:chgData name="Paul Bloemers" userId="fe3832ff3b233e04" providerId="LiveId" clId="{90823128-BBBA-461C-96D5-E8D8BA560E15}" dt="2022-01-02T11:36:29.392" v="6400" actId="164"/>
          <ac:spMkLst>
            <pc:docMk/>
            <pc:sldMk cId="2303449870" sldId="269"/>
            <ac:spMk id="72" creationId="{1F8650B6-05F1-40D0-9619-937507A1245B}"/>
          </ac:spMkLst>
        </pc:spChg>
        <pc:spChg chg="add mod">
          <ac:chgData name="Paul Bloemers" userId="fe3832ff3b233e04" providerId="LiveId" clId="{90823128-BBBA-461C-96D5-E8D8BA560E15}" dt="2022-01-02T11:36:29.392" v="6400" actId="164"/>
          <ac:spMkLst>
            <pc:docMk/>
            <pc:sldMk cId="2303449870" sldId="269"/>
            <ac:spMk id="74" creationId="{65B9707F-5BB2-49AA-BF59-D988F2FB9F2A}"/>
          </ac:spMkLst>
        </pc:spChg>
        <pc:spChg chg="add mod">
          <ac:chgData name="Paul Bloemers" userId="fe3832ff3b233e04" providerId="LiveId" clId="{90823128-BBBA-461C-96D5-E8D8BA560E15}" dt="2022-01-02T11:36:29.392" v="6400" actId="164"/>
          <ac:spMkLst>
            <pc:docMk/>
            <pc:sldMk cId="2303449870" sldId="269"/>
            <ac:spMk id="75" creationId="{D6543593-21C6-41C5-A552-FABE9EE0E997}"/>
          </ac:spMkLst>
        </pc:spChg>
        <pc:spChg chg="add mod">
          <ac:chgData name="Paul Bloemers" userId="fe3832ff3b233e04" providerId="LiveId" clId="{90823128-BBBA-461C-96D5-E8D8BA560E15}" dt="2022-01-02T09:54:35.121" v="5079" actId="20577"/>
          <ac:spMkLst>
            <pc:docMk/>
            <pc:sldMk cId="2303449870" sldId="269"/>
            <ac:spMk id="76" creationId="{7D4AEC8F-D16C-46FC-AFBE-98ACE6867065}"/>
          </ac:spMkLst>
        </pc:spChg>
        <pc:spChg chg="add mod">
          <ac:chgData name="Paul Bloemers" userId="fe3832ff3b233e04" providerId="LiveId" clId="{90823128-BBBA-461C-96D5-E8D8BA560E15}" dt="2022-01-02T09:54:39.686" v="5081" actId="20577"/>
          <ac:spMkLst>
            <pc:docMk/>
            <pc:sldMk cId="2303449870" sldId="269"/>
            <ac:spMk id="77" creationId="{41E3A307-17A8-44FE-9ED4-FB55A3AAB00F}"/>
          </ac:spMkLst>
        </pc:spChg>
        <pc:spChg chg="add mod">
          <ac:chgData name="Paul Bloemers" userId="fe3832ff3b233e04" providerId="LiveId" clId="{90823128-BBBA-461C-96D5-E8D8BA560E15}" dt="2022-01-02T09:54:47.295" v="5085" actId="20577"/>
          <ac:spMkLst>
            <pc:docMk/>
            <pc:sldMk cId="2303449870" sldId="269"/>
            <ac:spMk id="78" creationId="{0A2A7C63-3B5F-4499-9190-1AF808E2F360}"/>
          </ac:spMkLst>
        </pc:spChg>
        <pc:spChg chg="add mod">
          <ac:chgData name="Paul Bloemers" userId="fe3832ff3b233e04" providerId="LiveId" clId="{90823128-BBBA-461C-96D5-E8D8BA560E15}" dt="2022-01-02T09:57:01.021" v="5147" actId="1076"/>
          <ac:spMkLst>
            <pc:docMk/>
            <pc:sldMk cId="2303449870" sldId="269"/>
            <ac:spMk id="79" creationId="{E2B91D26-AB87-4330-BCEB-5D19A620FB63}"/>
          </ac:spMkLst>
        </pc:spChg>
        <pc:grpChg chg="del mod">
          <ac:chgData name="Paul Bloemers" userId="fe3832ff3b233e04" providerId="LiveId" clId="{90823128-BBBA-461C-96D5-E8D8BA560E15}" dt="2022-01-02T09:45:05.699" v="4800" actId="21"/>
          <ac:grpSpMkLst>
            <pc:docMk/>
            <pc:sldMk cId="2303449870" sldId="269"/>
            <ac:grpSpMk id="8" creationId="{E7FBCE35-480A-465F-8CCD-3263F1385071}"/>
          </ac:grpSpMkLst>
        </pc:grpChg>
        <pc:grpChg chg="add mod">
          <ac:chgData name="Paul Bloemers" userId="fe3832ff3b233e04" providerId="LiveId" clId="{90823128-BBBA-461C-96D5-E8D8BA560E15}" dt="2022-01-02T11:34:52.380" v="6377" actId="164"/>
          <ac:grpSpMkLst>
            <pc:docMk/>
            <pc:sldMk cId="2303449870" sldId="269"/>
            <ac:grpSpMk id="11" creationId="{19E9ECA8-A854-46FF-9AFB-24F2915B78C8}"/>
          </ac:grpSpMkLst>
        </pc:grpChg>
        <pc:grpChg chg="add mod">
          <ac:chgData name="Paul Bloemers" userId="fe3832ff3b233e04" providerId="LiveId" clId="{90823128-BBBA-461C-96D5-E8D8BA560E15}" dt="2022-01-02T11:35:02.865" v="6378" actId="164"/>
          <ac:grpSpMkLst>
            <pc:docMk/>
            <pc:sldMk cId="2303449870" sldId="269"/>
            <ac:grpSpMk id="12" creationId="{093E45F9-DD86-4F09-94F4-4ABEAADC5BA2}"/>
          </ac:grpSpMkLst>
        </pc:grpChg>
        <pc:grpChg chg="add mod">
          <ac:chgData name="Paul Bloemers" userId="fe3832ff3b233e04" providerId="LiveId" clId="{90823128-BBBA-461C-96D5-E8D8BA560E15}" dt="2022-01-02T11:36:29.392" v="6400" actId="164"/>
          <ac:grpSpMkLst>
            <pc:docMk/>
            <pc:sldMk cId="2303449870" sldId="269"/>
            <ac:grpSpMk id="13" creationId="{5B44C3B0-F44A-4ADF-A0FD-A24414925B52}"/>
          </ac:grpSpMkLst>
        </pc:grpChg>
        <pc:grpChg chg="add mod">
          <ac:chgData name="Paul Bloemers" userId="fe3832ff3b233e04" providerId="LiveId" clId="{90823128-BBBA-461C-96D5-E8D8BA560E15}" dt="2022-01-02T11:36:43.445" v="6401" actId="164"/>
          <ac:grpSpMkLst>
            <pc:docMk/>
            <pc:sldMk cId="2303449870" sldId="269"/>
            <ac:grpSpMk id="14" creationId="{6E812527-9818-4331-941A-9BAF5D4B8DD3}"/>
          </ac:grpSpMkLst>
        </pc:grpChg>
        <pc:grpChg chg="mod">
          <ac:chgData name="Paul Bloemers" userId="fe3832ff3b233e04" providerId="LiveId" clId="{90823128-BBBA-461C-96D5-E8D8BA560E15}" dt="2022-01-02T09:49:27.359" v="4973" actId="1038"/>
          <ac:grpSpMkLst>
            <pc:docMk/>
            <pc:sldMk cId="2303449870" sldId="269"/>
            <ac:grpSpMk id="34" creationId="{64005C96-85BA-4F94-8756-80391C393627}"/>
          </ac:grpSpMkLst>
        </pc:grpChg>
        <pc:picChg chg="add mod">
          <ac:chgData name="Paul Bloemers" userId="fe3832ff3b233e04" providerId="LiveId" clId="{90823128-BBBA-461C-96D5-E8D8BA560E15}" dt="2022-01-02T09:45:20.272" v="4803" actId="1076"/>
          <ac:picMkLst>
            <pc:docMk/>
            <pc:sldMk cId="2303449870" sldId="269"/>
            <ac:picMk id="7" creationId="{468B9145-EC35-4968-AD4E-5865521CC6A6}"/>
          </ac:picMkLst>
        </pc:picChg>
        <pc:picChg chg="mod">
          <ac:chgData name="Paul Bloemers" userId="fe3832ff3b233e04" providerId="LiveId" clId="{90823128-BBBA-461C-96D5-E8D8BA560E15}" dt="2022-01-02T09:49:27.359" v="4973" actId="1038"/>
          <ac:picMkLst>
            <pc:docMk/>
            <pc:sldMk cId="2303449870" sldId="269"/>
            <ac:picMk id="30" creationId="{8A977C9D-001B-45BF-B8D8-79AA6C34B312}"/>
          </ac:picMkLst>
        </pc:picChg>
        <pc:picChg chg="add mod">
          <ac:chgData name="Paul Bloemers" userId="fe3832ff3b233e04" providerId="LiveId" clId="{90823128-BBBA-461C-96D5-E8D8BA560E15}" dt="2022-01-02T09:51:54.957" v="5041" actId="1076"/>
          <ac:picMkLst>
            <pc:docMk/>
            <pc:sldMk cId="2303449870" sldId="269"/>
            <ac:picMk id="60" creationId="{6280FABA-91B1-4F1E-A107-BCEDAC877A05}"/>
          </ac:picMkLst>
        </pc:picChg>
        <pc:cxnChg chg="mod">
          <ac:chgData name="Paul Bloemers" userId="fe3832ff3b233e04" providerId="LiveId" clId="{90823128-BBBA-461C-96D5-E8D8BA560E15}" dt="2022-01-02T11:35:02.865" v="6378" actId="164"/>
          <ac:cxnSpMkLst>
            <pc:docMk/>
            <pc:sldMk cId="2303449870" sldId="269"/>
            <ac:cxnSpMk id="36" creationId="{13D7D91D-2735-499F-B80E-FFC95D1B496D}"/>
          </ac:cxnSpMkLst>
        </pc:cxnChg>
        <pc:cxnChg chg="add mod">
          <ac:chgData name="Paul Bloemers" userId="fe3832ff3b233e04" providerId="LiveId" clId="{90823128-BBBA-461C-96D5-E8D8BA560E15}" dt="2022-01-02T11:34:52.380" v="6377" actId="164"/>
          <ac:cxnSpMkLst>
            <pc:docMk/>
            <pc:sldMk cId="2303449870" sldId="269"/>
            <ac:cxnSpMk id="52" creationId="{5F156F4E-1C8B-4BC2-881E-A75592DDB8CF}"/>
          </ac:cxnSpMkLst>
        </pc:cxnChg>
        <pc:cxnChg chg="add mod">
          <ac:chgData name="Paul Bloemers" userId="fe3832ff3b233e04" providerId="LiveId" clId="{90823128-BBBA-461C-96D5-E8D8BA560E15}" dt="2022-01-02T11:36:43.445" v="6401" actId="164"/>
          <ac:cxnSpMkLst>
            <pc:docMk/>
            <pc:sldMk cId="2303449870" sldId="269"/>
            <ac:cxnSpMk id="66" creationId="{9D7D865E-EC54-4910-8DC9-660A9ED49515}"/>
          </ac:cxnSpMkLst>
        </pc:cxnChg>
        <pc:cxnChg chg="add mod">
          <ac:chgData name="Paul Bloemers" userId="fe3832ff3b233e04" providerId="LiveId" clId="{90823128-BBBA-461C-96D5-E8D8BA560E15}" dt="2022-01-02T11:36:29.392" v="6400" actId="164"/>
          <ac:cxnSpMkLst>
            <pc:docMk/>
            <pc:sldMk cId="2303449870" sldId="269"/>
            <ac:cxnSpMk id="73" creationId="{0C0F84A7-4D33-490A-99A7-2AE225453422}"/>
          </ac:cxnSpMkLst>
        </pc:cxnChg>
      </pc:sldChg>
      <pc:sldChg chg="addSp delSp modSp new mod modClrScheme modAnim chgLayout">
        <pc:chgData name="Paul Bloemers" userId="fe3832ff3b233e04" providerId="LiveId" clId="{90823128-BBBA-461C-96D5-E8D8BA560E15}" dt="2022-01-02T12:01:35.714" v="6830" actId="20577"/>
        <pc:sldMkLst>
          <pc:docMk/>
          <pc:sldMk cId="2122928584" sldId="270"/>
        </pc:sldMkLst>
        <pc:spChg chg="del">
          <ac:chgData name="Paul Bloemers" userId="fe3832ff3b233e04" providerId="LiveId" clId="{90823128-BBBA-461C-96D5-E8D8BA560E15}" dt="2022-01-02T10:07:27.569" v="5703" actId="700"/>
          <ac:spMkLst>
            <pc:docMk/>
            <pc:sldMk cId="2122928584" sldId="270"/>
            <ac:spMk id="2" creationId="{BDF6BB6A-C1C4-4500-8A41-6FD89104DAED}"/>
          </ac:spMkLst>
        </pc:spChg>
        <pc:spChg chg="del mod ord">
          <ac:chgData name="Paul Bloemers" userId="fe3832ff3b233e04" providerId="LiveId" clId="{90823128-BBBA-461C-96D5-E8D8BA560E15}" dt="2022-01-02T10:07:27.569" v="5703" actId="700"/>
          <ac:spMkLst>
            <pc:docMk/>
            <pc:sldMk cId="2122928584" sldId="270"/>
            <ac:spMk id="3" creationId="{12B561D8-D080-40AC-8AD2-216213811CBF}"/>
          </ac:spMkLst>
        </pc:spChg>
        <pc:spChg chg="add mod ord">
          <ac:chgData name="Paul Bloemers" userId="fe3832ff3b233e04" providerId="LiveId" clId="{90823128-BBBA-461C-96D5-E8D8BA560E15}" dt="2022-01-02T12:01:04.189" v="6818" actId="14100"/>
          <ac:spMkLst>
            <pc:docMk/>
            <pc:sldMk cId="2122928584" sldId="270"/>
            <ac:spMk id="4" creationId="{C6DC83CD-F4C6-46A4-8EF6-0FBBE1CA4652}"/>
          </ac:spMkLst>
        </pc:spChg>
        <pc:spChg chg="add mod">
          <ac:chgData name="Paul Bloemers" userId="fe3832ff3b233e04" providerId="LiveId" clId="{90823128-BBBA-461C-96D5-E8D8BA560E15}" dt="2022-01-02T10:15:43.412" v="6015" actId="207"/>
          <ac:spMkLst>
            <pc:docMk/>
            <pc:sldMk cId="2122928584" sldId="270"/>
            <ac:spMk id="5" creationId="{CFDCC9BE-911F-48ED-958F-08988B93AEE9}"/>
          </ac:spMkLst>
        </pc:spChg>
        <pc:spChg chg="add del mod">
          <ac:chgData name="Paul Bloemers" userId="fe3832ff3b233e04" providerId="LiveId" clId="{90823128-BBBA-461C-96D5-E8D8BA560E15}" dt="2022-01-02T10:13:58.787" v="5990" actId="478"/>
          <ac:spMkLst>
            <pc:docMk/>
            <pc:sldMk cId="2122928584" sldId="270"/>
            <ac:spMk id="6" creationId="{8376A93A-13D1-47DC-B768-B86BBC13A316}"/>
          </ac:spMkLst>
        </pc:spChg>
        <pc:spChg chg="add mod">
          <ac:chgData name="Paul Bloemers" userId="fe3832ff3b233e04" providerId="LiveId" clId="{90823128-BBBA-461C-96D5-E8D8BA560E15}" dt="2022-01-02T11:53:31.107" v="6754" actId="1038"/>
          <ac:spMkLst>
            <pc:docMk/>
            <pc:sldMk cId="2122928584" sldId="270"/>
            <ac:spMk id="8" creationId="{5C8DB28D-898C-4CA6-BF6E-EDFE870EE986}"/>
          </ac:spMkLst>
        </pc:spChg>
        <pc:spChg chg="add mod">
          <ac:chgData name="Paul Bloemers" userId="fe3832ff3b233e04" providerId="LiveId" clId="{90823128-BBBA-461C-96D5-E8D8BA560E15}" dt="2022-01-02T10:21:39.248" v="6097" actId="20577"/>
          <ac:spMkLst>
            <pc:docMk/>
            <pc:sldMk cId="2122928584" sldId="270"/>
            <ac:spMk id="9" creationId="{02607519-BA65-48E3-BCE6-91BB0B70EF7F}"/>
          </ac:spMkLst>
        </pc:spChg>
        <pc:spChg chg="add mod">
          <ac:chgData name="Paul Bloemers" userId="fe3832ff3b233e04" providerId="LiveId" clId="{90823128-BBBA-461C-96D5-E8D8BA560E15}" dt="2022-01-02T11:56:53.431" v="6800" actId="164"/>
          <ac:spMkLst>
            <pc:docMk/>
            <pc:sldMk cId="2122928584" sldId="270"/>
            <ac:spMk id="10" creationId="{D1B526C2-7E37-4E34-B4FB-F1DEECD3EE5F}"/>
          </ac:spMkLst>
        </pc:spChg>
        <pc:spChg chg="add mod">
          <ac:chgData name="Paul Bloemers" userId="fe3832ff3b233e04" providerId="LiveId" clId="{90823128-BBBA-461C-96D5-E8D8BA560E15}" dt="2022-01-02T11:56:53.431" v="6800" actId="164"/>
          <ac:spMkLst>
            <pc:docMk/>
            <pc:sldMk cId="2122928584" sldId="270"/>
            <ac:spMk id="11" creationId="{D18F365D-6D83-4B03-9853-BF2CACA85CBB}"/>
          </ac:spMkLst>
        </pc:spChg>
        <pc:spChg chg="add mod">
          <ac:chgData name="Paul Bloemers" userId="fe3832ff3b233e04" providerId="LiveId" clId="{90823128-BBBA-461C-96D5-E8D8BA560E15}" dt="2022-01-02T11:56:53.431" v="6800" actId="164"/>
          <ac:spMkLst>
            <pc:docMk/>
            <pc:sldMk cId="2122928584" sldId="270"/>
            <ac:spMk id="12" creationId="{119CE43A-FA29-4553-B78B-FC76762CB491}"/>
          </ac:spMkLst>
        </pc:spChg>
        <pc:spChg chg="add mod">
          <ac:chgData name="Paul Bloemers" userId="fe3832ff3b233e04" providerId="LiveId" clId="{90823128-BBBA-461C-96D5-E8D8BA560E15}" dt="2022-01-02T11:56:53.431" v="6800" actId="164"/>
          <ac:spMkLst>
            <pc:docMk/>
            <pc:sldMk cId="2122928584" sldId="270"/>
            <ac:spMk id="14" creationId="{D1EBC721-7EF5-4E88-AB73-41C7BB5647D1}"/>
          </ac:spMkLst>
        </pc:spChg>
        <pc:spChg chg="add mod">
          <ac:chgData name="Paul Bloemers" userId="fe3832ff3b233e04" providerId="LiveId" clId="{90823128-BBBA-461C-96D5-E8D8BA560E15}" dt="2022-01-02T11:52:36.747" v="6734" actId="20577"/>
          <ac:spMkLst>
            <pc:docMk/>
            <pc:sldMk cId="2122928584" sldId="270"/>
            <ac:spMk id="15" creationId="{0468F3EE-E441-4FDF-8EAA-67B49C090BA7}"/>
          </ac:spMkLst>
        </pc:spChg>
        <pc:spChg chg="add mod">
          <ac:chgData name="Paul Bloemers" userId="fe3832ff3b233e04" providerId="LiveId" clId="{90823128-BBBA-461C-96D5-E8D8BA560E15}" dt="2022-01-02T11:52:53.734" v="6739" actId="20577"/>
          <ac:spMkLst>
            <pc:docMk/>
            <pc:sldMk cId="2122928584" sldId="270"/>
            <ac:spMk id="16" creationId="{A211CAA5-B067-4CC1-82FE-57E15968A231}"/>
          </ac:spMkLst>
        </pc:spChg>
        <pc:spChg chg="add mod">
          <ac:chgData name="Paul Bloemers" userId="fe3832ff3b233e04" providerId="LiveId" clId="{90823128-BBBA-461C-96D5-E8D8BA560E15}" dt="2022-01-02T12:01:35.714" v="6830" actId="20577"/>
          <ac:spMkLst>
            <pc:docMk/>
            <pc:sldMk cId="2122928584" sldId="270"/>
            <ac:spMk id="17" creationId="{F44A4345-94D3-4066-9BC3-2D0609615802}"/>
          </ac:spMkLst>
        </pc:spChg>
        <pc:spChg chg="add mod">
          <ac:chgData name="Paul Bloemers" userId="fe3832ff3b233e04" providerId="LiveId" clId="{90823128-BBBA-461C-96D5-E8D8BA560E15}" dt="2022-01-02T11:56:43.726" v="6799" actId="164"/>
          <ac:spMkLst>
            <pc:docMk/>
            <pc:sldMk cId="2122928584" sldId="270"/>
            <ac:spMk id="18" creationId="{1B361531-0433-4202-BB1C-1BD31F0CB2F9}"/>
          </ac:spMkLst>
        </pc:spChg>
        <pc:spChg chg="add mod">
          <ac:chgData name="Paul Bloemers" userId="fe3832ff3b233e04" providerId="LiveId" clId="{90823128-BBBA-461C-96D5-E8D8BA560E15}" dt="2022-01-02T11:56:43.726" v="6799" actId="164"/>
          <ac:spMkLst>
            <pc:docMk/>
            <pc:sldMk cId="2122928584" sldId="270"/>
            <ac:spMk id="19" creationId="{A4ED0C6F-953D-40A2-8947-D2B7E0AFA81E}"/>
          </ac:spMkLst>
        </pc:spChg>
        <pc:spChg chg="add mod">
          <ac:chgData name="Paul Bloemers" userId="fe3832ff3b233e04" providerId="LiveId" clId="{90823128-BBBA-461C-96D5-E8D8BA560E15}" dt="2022-01-02T11:56:43.726" v="6799" actId="164"/>
          <ac:spMkLst>
            <pc:docMk/>
            <pc:sldMk cId="2122928584" sldId="270"/>
            <ac:spMk id="21" creationId="{DC73609A-62F0-4788-9F9C-66F88CA151F8}"/>
          </ac:spMkLst>
        </pc:spChg>
        <pc:spChg chg="add mod">
          <ac:chgData name="Paul Bloemers" userId="fe3832ff3b233e04" providerId="LiveId" clId="{90823128-BBBA-461C-96D5-E8D8BA560E15}" dt="2022-01-02T11:56:43.726" v="6799" actId="164"/>
          <ac:spMkLst>
            <pc:docMk/>
            <pc:sldMk cId="2122928584" sldId="270"/>
            <ac:spMk id="22" creationId="{1EF52850-56FC-4CFD-9EBF-CD150433AC04}"/>
          </ac:spMkLst>
        </pc:spChg>
        <pc:spChg chg="add mod">
          <ac:chgData name="Paul Bloemers" userId="fe3832ff3b233e04" providerId="LiveId" clId="{90823128-BBBA-461C-96D5-E8D8BA560E15}" dt="2022-01-02T10:19:41.160" v="6052" actId="20577"/>
          <ac:spMkLst>
            <pc:docMk/>
            <pc:sldMk cId="2122928584" sldId="270"/>
            <ac:spMk id="23" creationId="{F5D8EA8E-AEBC-4A94-8605-92CE42438088}"/>
          </ac:spMkLst>
        </pc:spChg>
        <pc:spChg chg="add mod">
          <ac:chgData name="Paul Bloemers" userId="fe3832ff3b233e04" providerId="LiveId" clId="{90823128-BBBA-461C-96D5-E8D8BA560E15}" dt="2022-01-02T10:20:00.702" v="6057" actId="20577"/>
          <ac:spMkLst>
            <pc:docMk/>
            <pc:sldMk cId="2122928584" sldId="270"/>
            <ac:spMk id="24" creationId="{09FB03B6-0794-45FF-B676-63F67C050106}"/>
          </ac:spMkLst>
        </pc:spChg>
        <pc:spChg chg="add mod">
          <ac:chgData name="Paul Bloemers" userId="fe3832ff3b233e04" providerId="LiveId" clId="{90823128-BBBA-461C-96D5-E8D8BA560E15}" dt="2022-01-02T12:01:32.146" v="6824" actId="20577"/>
          <ac:spMkLst>
            <pc:docMk/>
            <pc:sldMk cId="2122928584" sldId="270"/>
            <ac:spMk id="25" creationId="{410032EE-8D1E-4CD6-8159-24C31481A836}"/>
          </ac:spMkLst>
        </pc:spChg>
        <pc:spChg chg="add mod">
          <ac:chgData name="Paul Bloemers" userId="fe3832ff3b233e04" providerId="LiveId" clId="{90823128-BBBA-461C-96D5-E8D8BA560E15}" dt="2022-01-02T10:21:55.023" v="6098" actId="1076"/>
          <ac:spMkLst>
            <pc:docMk/>
            <pc:sldMk cId="2122928584" sldId="270"/>
            <ac:spMk id="26" creationId="{983DF509-D506-40E8-A033-F3334F9923A3}"/>
          </ac:spMkLst>
        </pc:spChg>
        <pc:spChg chg="add mod ord">
          <ac:chgData name="Paul Bloemers" userId="fe3832ff3b233e04" providerId="LiveId" clId="{90823128-BBBA-461C-96D5-E8D8BA560E15}" dt="2022-01-02T11:56:29.099" v="6798" actId="167"/>
          <ac:spMkLst>
            <pc:docMk/>
            <pc:sldMk cId="2122928584" sldId="270"/>
            <ac:spMk id="27" creationId="{0C798617-A8A6-4BD6-A7EB-D2155CC68CED}"/>
          </ac:spMkLst>
        </pc:spChg>
        <pc:grpChg chg="add mod">
          <ac:chgData name="Paul Bloemers" userId="fe3832ff3b233e04" providerId="LiveId" clId="{90823128-BBBA-461C-96D5-E8D8BA560E15}" dt="2022-01-02T11:56:43.726" v="6799" actId="164"/>
          <ac:grpSpMkLst>
            <pc:docMk/>
            <pc:sldMk cId="2122928584" sldId="270"/>
            <ac:grpSpMk id="28" creationId="{5EE150CD-4996-4E98-971D-545945FCAEC4}"/>
          </ac:grpSpMkLst>
        </pc:grpChg>
        <pc:grpChg chg="add mod">
          <ac:chgData name="Paul Bloemers" userId="fe3832ff3b233e04" providerId="LiveId" clId="{90823128-BBBA-461C-96D5-E8D8BA560E15}" dt="2022-01-02T11:56:53.431" v="6800" actId="164"/>
          <ac:grpSpMkLst>
            <pc:docMk/>
            <pc:sldMk cId="2122928584" sldId="270"/>
            <ac:grpSpMk id="29" creationId="{BD42EE5C-EDBE-4D5E-B8B3-46ED0DBE928E}"/>
          </ac:grpSpMkLst>
        </pc:grpChg>
        <pc:picChg chg="add mod">
          <ac:chgData name="Paul Bloemers" userId="fe3832ff3b233e04" providerId="LiveId" clId="{90823128-BBBA-461C-96D5-E8D8BA560E15}" dt="2022-01-02T10:14:39.719" v="5998" actId="1076"/>
          <ac:picMkLst>
            <pc:docMk/>
            <pc:sldMk cId="2122928584" sldId="270"/>
            <ac:picMk id="7" creationId="{BFE0CFFB-58DC-466D-BDB9-12D465CD7AA7}"/>
          </ac:picMkLst>
        </pc:picChg>
        <pc:cxnChg chg="add mod">
          <ac:chgData name="Paul Bloemers" userId="fe3832ff3b233e04" providerId="LiveId" clId="{90823128-BBBA-461C-96D5-E8D8BA560E15}" dt="2022-01-02T11:56:53.431" v="6800" actId="164"/>
          <ac:cxnSpMkLst>
            <pc:docMk/>
            <pc:sldMk cId="2122928584" sldId="270"/>
            <ac:cxnSpMk id="13" creationId="{2FE8A2B3-475B-437C-8638-275E358942B7}"/>
          </ac:cxnSpMkLst>
        </pc:cxnChg>
        <pc:cxnChg chg="add mod">
          <ac:chgData name="Paul Bloemers" userId="fe3832ff3b233e04" providerId="LiveId" clId="{90823128-BBBA-461C-96D5-E8D8BA560E15}" dt="2022-01-02T11:56:43.726" v="6799" actId="164"/>
          <ac:cxnSpMkLst>
            <pc:docMk/>
            <pc:sldMk cId="2122928584" sldId="270"/>
            <ac:cxnSpMk id="20" creationId="{7E7F98DA-915D-431D-BC8C-17735EE0A42E}"/>
          </ac:cxnSpMkLst>
        </pc:cxnChg>
      </pc:sldChg>
      <pc:sldChg chg="delSp new mod modClrScheme chgLayout">
        <pc:chgData name="Paul Bloemers" userId="fe3832ff3b233e04" providerId="LiveId" clId="{90823128-BBBA-461C-96D5-E8D8BA560E15}" dt="2022-01-02T12:02:00.983" v="6832" actId="700"/>
        <pc:sldMkLst>
          <pc:docMk/>
          <pc:sldMk cId="3202270960" sldId="271"/>
        </pc:sldMkLst>
        <pc:spChg chg="del">
          <ac:chgData name="Paul Bloemers" userId="fe3832ff3b233e04" providerId="LiveId" clId="{90823128-BBBA-461C-96D5-E8D8BA560E15}" dt="2022-01-02T12:02:00.983" v="6832" actId="700"/>
          <ac:spMkLst>
            <pc:docMk/>
            <pc:sldMk cId="3202270960" sldId="271"/>
            <ac:spMk id="2" creationId="{8246BDAD-7060-4A7E-A90A-7C890CC4547E}"/>
          </ac:spMkLst>
        </pc:spChg>
      </pc:sldChg>
      <pc:sldMasterChg chg="add del addSldLayout delSldLayout">
        <pc:chgData name="Paul Bloemers" userId="fe3832ff3b233e04" providerId="LiveId" clId="{90823128-BBBA-461C-96D5-E8D8BA560E15}" dt="2021-12-31T12:50:28.133" v="446" actId="700"/>
        <pc:sldMasterMkLst>
          <pc:docMk/>
          <pc:sldMasterMk cId="698486358" sldId="2147483681"/>
        </pc:sldMasterMkLst>
        <pc:sldLayoutChg chg="add del">
          <pc:chgData name="Paul Bloemers" userId="fe3832ff3b233e04" providerId="LiveId" clId="{90823128-BBBA-461C-96D5-E8D8BA560E15}" dt="2021-12-31T12:50:28.133" v="446" actId="700"/>
          <pc:sldLayoutMkLst>
            <pc:docMk/>
            <pc:sldMasterMk cId="698486358" sldId="2147483681"/>
            <pc:sldLayoutMk cId="3865819063" sldId="2147483683"/>
          </pc:sldLayoutMkLst>
        </pc:sldLayoutChg>
        <pc:sldLayoutChg chg="add del">
          <pc:chgData name="Paul Bloemers" userId="fe3832ff3b233e04" providerId="LiveId" clId="{90823128-BBBA-461C-96D5-E8D8BA560E15}" dt="2021-12-31T12:50:28.133" v="446" actId="700"/>
          <pc:sldLayoutMkLst>
            <pc:docMk/>
            <pc:sldMasterMk cId="698486358" sldId="2147483681"/>
            <pc:sldLayoutMk cId="784209599" sldId="2147483685"/>
          </pc:sldLayoutMkLst>
        </pc:sldLayoutChg>
      </pc:sldMasterChg>
      <pc:sldMasterChg chg="add del addSldLayout delSldLayout">
        <pc:chgData name="Paul Bloemers" userId="fe3832ff3b233e04" providerId="LiveId" clId="{90823128-BBBA-461C-96D5-E8D8BA560E15}" dt="2022-01-01T09:25:14.412" v="1909" actId="2696"/>
        <pc:sldMasterMkLst>
          <pc:docMk/>
          <pc:sldMasterMk cId="3141486605" sldId="2147483683"/>
        </pc:sldMasterMkLst>
        <pc:sldLayoutChg chg="add del">
          <pc:chgData name="Paul Bloemers" userId="fe3832ff3b233e04" providerId="LiveId" clId="{90823128-BBBA-461C-96D5-E8D8BA560E15}" dt="2022-01-01T09:25:14.412" v="1909" actId="2696"/>
          <pc:sldLayoutMkLst>
            <pc:docMk/>
            <pc:sldMasterMk cId="3141486605" sldId="2147483683"/>
            <pc:sldLayoutMk cId="800362309" sldId="214748368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8CD9-CDA7-452D-9628-54A3E6A224A4}" type="datetimeFigureOut">
              <a:rPr lang="nl-NL" smtClean="0"/>
              <a:t>1-1-2022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494F2-A57F-4631-96BD-CED33A200E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817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039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17914175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79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4910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71200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3936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40650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4131198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98946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366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11786406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0922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54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6182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7070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07460161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621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2598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95B68-3EB1-4418-BBA8-EAFC2D65CA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Marshall-</a:t>
            </a:r>
            <a:r>
              <a:rPr lang="nl-NL" dirty="0" err="1"/>
              <a:t>Lerner</a:t>
            </a:r>
            <a:r>
              <a:rPr lang="nl-NL" dirty="0"/>
              <a:t> conditie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6A889E7-7635-4133-A171-18FEF13CE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betalingsbalans, wisselkoers en elasticiteiten</a:t>
            </a:r>
          </a:p>
        </p:txBody>
      </p:sp>
    </p:spTree>
    <p:extLst>
      <p:ext uri="{BB962C8B-B14F-4D97-AF65-F5344CB8AC3E}">
        <p14:creationId xmlns:p14="http://schemas.microsoft.com/office/powerpoint/2010/main" val="3759262202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245E154-D0D1-49BA-8F8F-86E8D509E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Devaluatie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</a:schemeClr>
                </a:solidFill>
              </a:rPr>
              <a:t>de gevolgen voor de importwaarde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6C55571-6A37-40A0-AC12-CC2F6BB17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EU wordt kleding uit Turkije goedkoper: in 2021 € 100 en na de devaluatie € 60 (-40%)</a:t>
            </a: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Turkije wordt de auto importeren duurder: in 2021 £ 4 mln. en na de devaluatie £ 6,67 mln. (+67%)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dirty="0"/>
              <a:t>De Turkse importeurs reageren op de prijs in Lira’s: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0" lvl="3" indent="0">
              <a:buNone/>
              <a:tabLst>
                <a:tab pos="1257300" algn="l"/>
                <a:tab pos="2867025" algn="l"/>
                <a:tab pos="4848225" algn="l"/>
              </a:tabLst>
            </a:pPr>
            <a:r>
              <a:rPr lang="nl-NL" dirty="0">
                <a:cs typeface="Arial" panose="020B0604020202020204" pitchFamily="34" charset="0"/>
              </a:rPr>
              <a:t>	</a:t>
            </a:r>
            <a:r>
              <a:rPr lang="nl-NL" sz="2000" dirty="0">
                <a:cs typeface="Arial" panose="020B0604020202020204" pitchFamily="34" charset="0"/>
              </a:rPr>
              <a:t>		</a:t>
            </a:r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De waarde van de import neemt met 44,5% toe door de devaluatie: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sz="1900" dirty="0">
                <a:solidFill>
                  <a:srgbClr val="ED4D0F"/>
                </a:solidFill>
                <a:cs typeface="Arial" panose="020B0604020202020204" pitchFamily="34" charset="0"/>
              </a:rPr>
              <a:t>De devaluatie heeft de Lopende Rekening </a:t>
            </a:r>
            <a:r>
              <a:rPr lang="nl-NL" sz="1900" b="1" dirty="0">
                <a:solidFill>
                  <a:srgbClr val="ED4D0F"/>
                </a:solidFill>
                <a:cs typeface="Arial" panose="020B0604020202020204" pitchFamily="34" charset="0"/>
              </a:rPr>
              <a:t>verslechterd</a:t>
            </a:r>
            <a:r>
              <a:rPr lang="nl-NL" sz="1900" dirty="0">
                <a:solidFill>
                  <a:srgbClr val="ED4D0F"/>
                </a:solidFill>
                <a:cs typeface="Arial" panose="020B0604020202020204" pitchFamily="34" charset="0"/>
              </a:rPr>
              <a:t>!</a:t>
            </a:r>
          </a:p>
          <a:p>
            <a:pPr marL="819150" lvl="3" indent="-180975"/>
            <a:r>
              <a:rPr lang="nl-NL" sz="1800" dirty="0">
                <a:cs typeface="Arial" panose="020B0604020202020204" pitchFamily="34" charset="0"/>
              </a:rPr>
              <a:t>bij een </a:t>
            </a:r>
            <a:r>
              <a:rPr lang="nl-NL" sz="1800" dirty="0" err="1">
                <a:cs typeface="Arial" panose="020B0604020202020204" pitchFamily="34" charset="0"/>
              </a:rPr>
              <a:t>inelastische</a:t>
            </a:r>
            <a:r>
              <a:rPr lang="nl-NL" sz="1800" dirty="0">
                <a:cs typeface="Arial" panose="020B0604020202020204" pitchFamily="34" charset="0"/>
              </a:rPr>
              <a:t> vraag van import en export</a:t>
            </a:r>
          </a:p>
          <a:p>
            <a:pPr marL="819150" lvl="3" indent="-180975"/>
            <a:r>
              <a:rPr lang="nl-NL" sz="1800" dirty="0">
                <a:cs typeface="Arial" panose="020B0604020202020204" pitchFamily="34" charset="0"/>
              </a:rPr>
              <a:t>hetgeen geldt op korte termijn (contracten)</a:t>
            </a:r>
          </a:p>
          <a:p>
            <a:pPr marL="361950" lvl="2" indent="-180975"/>
            <a:endParaRPr lang="nl-NL" dirty="0"/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CCBE122E-AC25-401E-96D4-BAB805C3D8FB}"/>
              </a:ext>
            </a:extLst>
          </p:cNvPr>
          <p:cNvGrpSpPr/>
          <p:nvPr/>
        </p:nvGrpSpPr>
        <p:grpSpPr>
          <a:xfrm>
            <a:off x="10750526" y="900588"/>
            <a:ext cx="1557758" cy="836686"/>
            <a:chOff x="10837276" y="5118866"/>
            <a:chExt cx="1557758" cy="836686"/>
          </a:xfrm>
        </p:grpSpPr>
        <p:pic>
          <p:nvPicPr>
            <p:cNvPr id="25" name="Afbeelding 24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5DB72D62-5B70-4D6D-9557-DBF88325F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16461">
              <a:off x="10837276" y="5118866"/>
              <a:ext cx="1557758" cy="836686"/>
            </a:xfrm>
            <a:prstGeom prst="rect">
              <a:avLst/>
            </a:prstGeom>
          </p:spPr>
        </p:pic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57953190-591D-4BFA-8AA6-156FFB36B849}"/>
                </a:ext>
              </a:extLst>
            </p:cNvPr>
            <p:cNvSpPr txBox="1"/>
            <p:nvPr/>
          </p:nvSpPr>
          <p:spPr>
            <a:xfrm rot="2038669">
              <a:off x="11238934" y="5461538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£ 10.000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Afbeelding 20" descr="Afbeelding met persoon&#10;&#10;Automatisch gegenereerde beschrijving">
            <a:extLst>
              <a:ext uri="{FF2B5EF4-FFF2-40B4-BE49-F238E27FC236}">
                <a16:creationId xmlns:a16="http://schemas.microsoft.com/office/drawing/2014/main" id="{41ABD777-CC84-4E55-86BE-F5CBD5EDAE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78211" y="95030"/>
            <a:ext cx="730037" cy="951134"/>
          </a:xfrm>
          <a:prstGeom prst="rect">
            <a:avLst/>
          </a:prstGeom>
        </p:spPr>
      </p:pic>
      <p:grpSp>
        <p:nvGrpSpPr>
          <p:cNvPr id="34" name="Groep 33">
            <a:extLst>
              <a:ext uri="{FF2B5EF4-FFF2-40B4-BE49-F238E27FC236}">
                <a16:creationId xmlns:a16="http://schemas.microsoft.com/office/drawing/2014/main" id="{64005C96-85BA-4F94-8756-80391C393627}"/>
              </a:ext>
            </a:extLst>
          </p:cNvPr>
          <p:cNvGrpSpPr/>
          <p:nvPr/>
        </p:nvGrpSpPr>
        <p:grpSpPr>
          <a:xfrm>
            <a:off x="6304490" y="542110"/>
            <a:ext cx="1557758" cy="836686"/>
            <a:chOff x="6165889" y="4295019"/>
            <a:chExt cx="1557758" cy="836686"/>
          </a:xfrm>
        </p:grpSpPr>
        <p:pic>
          <p:nvPicPr>
            <p:cNvPr id="32" name="Afbeelding 31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97EDB26A-9CE7-49AA-9C19-91A85D88D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9023243">
              <a:off x="6165889" y="4295019"/>
              <a:ext cx="1557758" cy="836686"/>
            </a:xfrm>
            <a:prstGeom prst="rect">
              <a:avLst/>
            </a:prstGeom>
          </p:spPr>
        </p:pic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C380E007-B708-402C-98C6-89E82A0C6983}"/>
                </a:ext>
              </a:extLst>
            </p:cNvPr>
            <p:cNvSpPr txBox="1"/>
            <p:nvPr/>
          </p:nvSpPr>
          <p:spPr>
            <a:xfrm rot="19953207">
              <a:off x="6194931" y="4629213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€ 40.000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Afbeelding 29" descr="Afbeelding met auto&#10;&#10;Automatisch gegenereerde beschrijving">
            <a:extLst>
              <a:ext uri="{FF2B5EF4-FFF2-40B4-BE49-F238E27FC236}">
                <a16:creationId xmlns:a16="http://schemas.microsoft.com/office/drawing/2014/main" id="{8A977C9D-001B-45BF-B8D8-79AA6C34B31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4737" y="-188843"/>
            <a:ext cx="2160261" cy="1350163"/>
          </a:xfrm>
          <a:prstGeom prst="rect">
            <a:avLst/>
          </a:prstGeom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F4E3C9E3-576F-4D52-B2FF-FD99AA16253C}"/>
              </a:ext>
            </a:extLst>
          </p:cNvPr>
          <p:cNvGrpSpPr/>
          <p:nvPr/>
        </p:nvGrpSpPr>
        <p:grpSpPr>
          <a:xfrm>
            <a:off x="915307" y="3041034"/>
            <a:ext cx="5919195" cy="517877"/>
            <a:chOff x="915307" y="3041034"/>
            <a:chExt cx="5919195" cy="517877"/>
          </a:xfrm>
        </p:grpSpPr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BA0C544C-9CBD-4F3F-B71D-5D88BC996D9E}"/>
                </a:ext>
              </a:extLst>
            </p:cNvPr>
            <p:cNvSpPr/>
            <p:nvPr/>
          </p:nvSpPr>
          <p:spPr>
            <a:xfrm>
              <a:off x="915307" y="3158801"/>
              <a:ext cx="2147191" cy="4001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2000" dirty="0">
                  <a:solidFill>
                    <a:schemeClr val="tx1"/>
                  </a:solidFill>
                </a:rPr>
                <a:t>%Δ prijs in lira’s</a:t>
              </a:r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5A9748EE-9388-455F-9A53-9CA9F7CA7658}"/>
                </a:ext>
              </a:extLst>
            </p:cNvPr>
            <p:cNvSpPr/>
            <p:nvPr/>
          </p:nvSpPr>
          <p:spPr>
            <a:xfrm>
              <a:off x="4655444" y="3158801"/>
              <a:ext cx="2179058" cy="4001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2000" dirty="0">
                  <a:solidFill>
                    <a:schemeClr val="tx1"/>
                  </a:solidFill>
                </a:rPr>
                <a:t>%Δ importvolume</a:t>
              </a:r>
            </a:p>
          </p:txBody>
        </p:sp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F171C40C-4C8E-42F6-88F4-D2D07FFF9AE6}"/>
                </a:ext>
              </a:extLst>
            </p:cNvPr>
            <p:cNvSpPr/>
            <p:nvPr/>
          </p:nvSpPr>
          <p:spPr>
            <a:xfrm>
              <a:off x="3201291" y="3041034"/>
              <a:ext cx="125226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000" b="1" dirty="0"/>
                <a:t>× </a:t>
              </a:r>
              <a:r>
                <a:rPr lang="nl-NL" sz="2000" b="1" dirty="0" err="1"/>
                <a:t>E</a:t>
              </a:r>
              <a:r>
                <a:rPr lang="nl-NL" sz="2000" b="1" baseline="-25000" dirty="0" err="1"/>
                <a:t>p</a:t>
              </a:r>
              <a:r>
                <a:rPr lang="nl-NL" sz="2000" b="1" baseline="-25000" dirty="0"/>
                <a:t>-imp</a:t>
              </a:r>
              <a:r>
                <a:rPr lang="nl-NL" sz="2000" b="1" dirty="0"/>
                <a:t> =</a:t>
              </a:r>
            </a:p>
          </p:txBody>
        </p:sp>
        <p:cxnSp>
          <p:nvCxnSpPr>
            <p:cNvPr id="36" name="Rechte verbindingslijn met pijl 35">
              <a:extLst>
                <a:ext uri="{FF2B5EF4-FFF2-40B4-BE49-F238E27FC236}">
                  <a16:creationId xmlns:a16="http://schemas.microsoft.com/office/drawing/2014/main" id="{13D7D91D-2735-499F-B80E-FFC95D1B496D}"/>
                </a:ext>
              </a:extLst>
            </p:cNvPr>
            <p:cNvCxnSpPr>
              <a:cxnSpLocks/>
            </p:cNvCxnSpPr>
            <p:nvPr/>
          </p:nvCxnSpPr>
          <p:spPr>
            <a:xfrm>
              <a:off x="3072023" y="3441144"/>
              <a:ext cx="1584000" cy="0"/>
            </a:xfrm>
            <a:prstGeom prst="straightConnector1">
              <a:avLst/>
            </a:prstGeom>
            <a:ln w="28575">
              <a:solidFill>
                <a:srgbClr val="DCAC36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E7FBCE35-480A-465F-8CCD-3263F1385071}"/>
              </a:ext>
            </a:extLst>
          </p:cNvPr>
          <p:cNvGrpSpPr/>
          <p:nvPr/>
        </p:nvGrpSpPr>
        <p:grpSpPr>
          <a:xfrm>
            <a:off x="7088367" y="4933929"/>
            <a:ext cx="4852809" cy="1676974"/>
            <a:chOff x="7088367" y="4933929"/>
            <a:chExt cx="4852809" cy="1676974"/>
          </a:xfrm>
        </p:grpSpPr>
        <p:grpSp>
          <p:nvGrpSpPr>
            <p:cNvPr id="37" name="Groep 36">
              <a:extLst>
                <a:ext uri="{FF2B5EF4-FFF2-40B4-BE49-F238E27FC236}">
                  <a16:creationId xmlns:a16="http://schemas.microsoft.com/office/drawing/2014/main" id="{A836BCAA-2729-4729-8E57-FC9D642923DA}"/>
                </a:ext>
              </a:extLst>
            </p:cNvPr>
            <p:cNvGrpSpPr/>
            <p:nvPr/>
          </p:nvGrpSpPr>
          <p:grpSpPr>
            <a:xfrm>
              <a:off x="7135992" y="4933929"/>
              <a:ext cx="4805184" cy="1676974"/>
              <a:chOff x="983177" y="1761025"/>
              <a:chExt cx="4805184" cy="1676974"/>
            </a:xfrm>
          </p:grpSpPr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AA8D200-99DD-4044-9AF2-C8969AEE439A}"/>
                  </a:ext>
                </a:extLst>
              </p:cNvPr>
              <p:cNvSpPr txBox="1"/>
              <p:nvPr/>
            </p:nvSpPr>
            <p:spPr>
              <a:xfrm>
                <a:off x="4373395" y="1761025"/>
                <a:ext cx="13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/>
                  <a:t>Ontvangsten</a:t>
                </a:r>
              </a:p>
            </p:txBody>
          </p:sp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A8FFA07-0C22-4F1F-8B94-3D22C59062E2}"/>
                  </a:ext>
                </a:extLst>
              </p:cNvPr>
              <p:cNvSpPr txBox="1"/>
              <p:nvPr/>
            </p:nvSpPr>
            <p:spPr>
              <a:xfrm>
                <a:off x="3000076" y="1761025"/>
                <a:ext cx="1151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/>
                  <a:t>Betalingen</a:t>
                </a:r>
              </a:p>
            </p:txBody>
          </p:sp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B6D4A9C7-4659-420F-839C-A004436A41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52451" y="1817999"/>
                <a:ext cx="0" cy="1620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chte verbindingslijn 40">
                <a:extLst>
                  <a:ext uri="{FF2B5EF4-FFF2-40B4-BE49-F238E27FC236}">
                    <a16:creationId xmlns:a16="http://schemas.microsoft.com/office/drawing/2014/main" id="{C54AF9B0-B234-40E8-9010-DADB52982C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70405" y="1817999"/>
                <a:ext cx="0" cy="1620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chte verbindingslijn 41">
                <a:extLst>
                  <a:ext uri="{FF2B5EF4-FFF2-40B4-BE49-F238E27FC236}">
                    <a16:creationId xmlns:a16="http://schemas.microsoft.com/office/drawing/2014/main" id="{0C3183AA-F10B-4192-9F10-9B01013163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88359" y="1817999"/>
                <a:ext cx="0" cy="1620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chte verbindingslijn 42">
                <a:extLst>
                  <a:ext uri="{FF2B5EF4-FFF2-40B4-BE49-F238E27FC236}">
                    <a16:creationId xmlns:a16="http://schemas.microsoft.com/office/drawing/2014/main" id="{B5FE7054-636E-448A-8234-DCB394677B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83177" y="2130357"/>
                <a:ext cx="4805184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66E2E957-8299-4BCD-B166-5AC37E4C698F}"/>
                </a:ext>
              </a:extLst>
            </p:cNvPr>
            <p:cNvSpPr txBox="1"/>
            <p:nvPr/>
          </p:nvSpPr>
          <p:spPr>
            <a:xfrm>
              <a:off x="7088367" y="5387694"/>
              <a:ext cx="2016899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/>
                <a:t>Lopende Rekening</a:t>
              </a:r>
            </a:p>
            <a:p>
              <a:pPr marL="85725"/>
              <a:r>
                <a:rPr lang="nl-NL" sz="1200" dirty="0"/>
                <a:t>Goederen</a:t>
              </a:r>
            </a:p>
            <a:p>
              <a:pPr marL="85725"/>
              <a:r>
                <a:rPr lang="nl-NL" sz="1200" dirty="0"/>
                <a:t>Diensten</a:t>
              </a:r>
            </a:p>
            <a:p>
              <a:pPr marL="85725"/>
              <a:r>
                <a:rPr lang="nl-NL" sz="1200" dirty="0"/>
                <a:t>Primaire inkomens</a:t>
              </a:r>
            </a:p>
          </p:txBody>
        </p: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B4DBB849-8469-4D8E-A78D-5651668BA872}"/>
              </a:ext>
            </a:extLst>
          </p:cNvPr>
          <p:cNvSpPr txBox="1"/>
          <p:nvPr/>
        </p:nvSpPr>
        <p:spPr>
          <a:xfrm>
            <a:off x="9388810" y="5524906"/>
            <a:ext cx="2178802" cy="646331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waarde =</a:t>
            </a:r>
            <a:br>
              <a:rPr lang="nl-NL" dirty="0"/>
            </a:br>
            <a:r>
              <a:rPr lang="nl-NL" dirty="0"/>
              <a:t>prijs ×  hoeveelheid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B5D15280-68CB-4316-B2EC-0C88682CB49D}"/>
              </a:ext>
            </a:extLst>
          </p:cNvPr>
          <p:cNvSpPr txBox="1"/>
          <p:nvPr/>
        </p:nvSpPr>
        <p:spPr>
          <a:xfrm>
            <a:off x="1448359" y="3660151"/>
            <a:ext cx="1081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+ 66,7%</a:t>
            </a:r>
            <a:endParaRPr lang="nl-NL" dirty="0"/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43716EE0-45DE-47D2-AC90-C6F7F74BCBD2}"/>
              </a:ext>
            </a:extLst>
          </p:cNvPr>
          <p:cNvSpPr txBox="1"/>
          <p:nvPr/>
        </p:nvSpPr>
        <p:spPr>
          <a:xfrm>
            <a:off x="3315467" y="3660151"/>
            <a:ext cx="1081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× - 0,2 =</a:t>
            </a:r>
            <a:endParaRPr lang="nl-NL" dirty="0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757849F6-2FDC-45DE-80BF-44E69B42791E}"/>
              </a:ext>
            </a:extLst>
          </p:cNvPr>
          <p:cNvSpPr txBox="1"/>
          <p:nvPr/>
        </p:nvSpPr>
        <p:spPr>
          <a:xfrm>
            <a:off x="5204926" y="3675206"/>
            <a:ext cx="1081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- 13,3%</a:t>
            </a:r>
            <a:endParaRPr lang="nl-NL" dirty="0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2EBDC9BF-0692-46B6-913A-47860A8DFFC6}"/>
              </a:ext>
            </a:extLst>
          </p:cNvPr>
          <p:cNvSpPr txBox="1"/>
          <p:nvPr/>
        </p:nvSpPr>
        <p:spPr>
          <a:xfrm>
            <a:off x="2192842" y="4691197"/>
            <a:ext cx="2569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166,7 × 86,7 = 144,5</a:t>
            </a:r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D860E41-AC95-40F4-B363-19F2368F6172}"/>
              </a:ext>
            </a:extLst>
          </p:cNvPr>
          <p:cNvSpPr txBox="1"/>
          <p:nvPr/>
        </p:nvSpPr>
        <p:spPr>
          <a:xfrm>
            <a:off x="9440351" y="5685393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+44,5%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E87C9E1A-9FE9-451B-AF39-6C8F7A72CE61}"/>
              </a:ext>
            </a:extLst>
          </p:cNvPr>
          <p:cNvSpPr txBox="1"/>
          <p:nvPr/>
        </p:nvSpPr>
        <p:spPr>
          <a:xfrm>
            <a:off x="10795793" y="569553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+8%</a:t>
            </a:r>
          </a:p>
        </p:txBody>
      </p:sp>
    </p:spTree>
    <p:extLst>
      <p:ext uri="{BB962C8B-B14F-4D97-AF65-F5344CB8AC3E}">
        <p14:creationId xmlns:p14="http://schemas.microsoft.com/office/powerpoint/2010/main" val="132656296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4" grpId="0"/>
      <p:bldP spid="45" grpId="0"/>
      <p:bldP spid="46" grpId="0"/>
      <p:bldP spid="47" grpId="0"/>
      <p:bldP spid="2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hthoek 57">
            <a:extLst>
              <a:ext uri="{FF2B5EF4-FFF2-40B4-BE49-F238E27FC236}">
                <a16:creationId xmlns:a16="http://schemas.microsoft.com/office/drawing/2014/main" id="{099114E8-0DE8-4AD5-BAA6-93C138125C4F}"/>
              </a:ext>
            </a:extLst>
          </p:cNvPr>
          <p:cNvSpPr/>
          <p:nvPr/>
        </p:nvSpPr>
        <p:spPr>
          <a:xfrm>
            <a:off x="0" y="4308388"/>
            <a:ext cx="12192000" cy="2019072"/>
          </a:xfrm>
          <a:prstGeom prst="rect">
            <a:avLst/>
          </a:prstGeom>
          <a:solidFill>
            <a:srgbClr val="FDE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9406B0E-91AA-42B8-AFFC-3678B755D91C}"/>
              </a:ext>
            </a:extLst>
          </p:cNvPr>
          <p:cNvSpPr/>
          <p:nvPr/>
        </p:nvSpPr>
        <p:spPr>
          <a:xfrm>
            <a:off x="0" y="1867097"/>
            <a:ext cx="12192000" cy="2019072"/>
          </a:xfrm>
          <a:prstGeom prst="rect">
            <a:avLst/>
          </a:prstGeom>
          <a:solidFill>
            <a:srgbClr val="F3FD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245E154-D0D1-49BA-8F8F-86E8D509E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Devaluatie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</a:schemeClr>
                </a:solidFill>
              </a:rPr>
              <a:t>naar verloop van tijd grotere reactie van de vraag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6C55571-6A37-40A0-AC12-CC2F6BB17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lvl="2" indent="-180975"/>
            <a:r>
              <a:rPr lang="nl-NL" dirty="0"/>
              <a:t>Op kort termijn zijn de elasticiteiten van export en import relatief </a:t>
            </a:r>
            <a:r>
              <a:rPr lang="nl-NL" dirty="0" err="1"/>
              <a:t>inelastisch</a:t>
            </a:r>
            <a:endParaRPr lang="nl-NL" dirty="0"/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0" lvl="3" indent="0">
              <a:buNone/>
              <a:tabLst>
                <a:tab pos="1257300" algn="l"/>
                <a:tab pos="2867025" algn="l"/>
                <a:tab pos="4848225" algn="l"/>
              </a:tabLst>
            </a:pPr>
            <a:r>
              <a:rPr lang="nl-NL" dirty="0">
                <a:cs typeface="Arial" panose="020B0604020202020204" pitchFamily="34" charset="0"/>
              </a:rPr>
              <a:t>	</a:t>
            </a:r>
            <a:r>
              <a:rPr lang="nl-NL" sz="2000" dirty="0">
                <a:cs typeface="Arial" panose="020B0604020202020204" pitchFamily="34" charset="0"/>
              </a:rPr>
              <a:t>		</a:t>
            </a:r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180975" lvl="2" indent="0">
              <a:buNone/>
            </a:pPr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>
              <a:spcBef>
                <a:spcPts val="0"/>
              </a:spcBef>
            </a:pPr>
            <a:r>
              <a:rPr lang="nl-NL" dirty="0"/>
              <a:t>Op lange termijn zijn de elasticiteiten van export en import elastisch(er)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/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CCBE122E-AC25-401E-96D4-BAB805C3D8FB}"/>
              </a:ext>
            </a:extLst>
          </p:cNvPr>
          <p:cNvGrpSpPr/>
          <p:nvPr/>
        </p:nvGrpSpPr>
        <p:grpSpPr>
          <a:xfrm>
            <a:off x="10750526" y="900588"/>
            <a:ext cx="1557758" cy="836686"/>
            <a:chOff x="10837276" y="5118866"/>
            <a:chExt cx="1557758" cy="836686"/>
          </a:xfrm>
        </p:grpSpPr>
        <p:pic>
          <p:nvPicPr>
            <p:cNvPr id="25" name="Afbeelding 24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5DB72D62-5B70-4D6D-9557-DBF88325F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16461">
              <a:off x="10837276" y="5118866"/>
              <a:ext cx="1557758" cy="836686"/>
            </a:xfrm>
            <a:prstGeom prst="rect">
              <a:avLst/>
            </a:prstGeom>
          </p:spPr>
        </p:pic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57953190-591D-4BFA-8AA6-156FFB36B849}"/>
                </a:ext>
              </a:extLst>
            </p:cNvPr>
            <p:cNvSpPr txBox="1"/>
            <p:nvPr/>
          </p:nvSpPr>
          <p:spPr>
            <a:xfrm rot="2038669">
              <a:off x="11238934" y="5461538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£ 10.000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Afbeelding 20" descr="Afbeelding met persoon&#10;&#10;Automatisch gegenereerde beschrijving">
            <a:extLst>
              <a:ext uri="{FF2B5EF4-FFF2-40B4-BE49-F238E27FC236}">
                <a16:creationId xmlns:a16="http://schemas.microsoft.com/office/drawing/2014/main" id="{41ABD777-CC84-4E55-86BE-F5CBD5EDAE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78211" y="95030"/>
            <a:ext cx="730037" cy="951134"/>
          </a:xfrm>
          <a:prstGeom prst="rect">
            <a:avLst/>
          </a:prstGeom>
        </p:spPr>
      </p:pic>
      <p:grpSp>
        <p:nvGrpSpPr>
          <p:cNvPr id="34" name="Groep 33">
            <a:extLst>
              <a:ext uri="{FF2B5EF4-FFF2-40B4-BE49-F238E27FC236}">
                <a16:creationId xmlns:a16="http://schemas.microsoft.com/office/drawing/2014/main" id="{64005C96-85BA-4F94-8756-80391C393627}"/>
              </a:ext>
            </a:extLst>
          </p:cNvPr>
          <p:cNvGrpSpPr/>
          <p:nvPr/>
        </p:nvGrpSpPr>
        <p:grpSpPr>
          <a:xfrm>
            <a:off x="7056965" y="542110"/>
            <a:ext cx="1557758" cy="836686"/>
            <a:chOff x="6165889" y="4295019"/>
            <a:chExt cx="1557758" cy="836686"/>
          </a:xfrm>
        </p:grpSpPr>
        <p:pic>
          <p:nvPicPr>
            <p:cNvPr id="32" name="Afbeelding 31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97EDB26A-9CE7-49AA-9C19-91A85D88D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9023243">
              <a:off x="6165889" y="4295019"/>
              <a:ext cx="1557758" cy="836686"/>
            </a:xfrm>
            <a:prstGeom prst="rect">
              <a:avLst/>
            </a:prstGeom>
          </p:spPr>
        </p:pic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C380E007-B708-402C-98C6-89E82A0C6983}"/>
                </a:ext>
              </a:extLst>
            </p:cNvPr>
            <p:cNvSpPr txBox="1"/>
            <p:nvPr/>
          </p:nvSpPr>
          <p:spPr>
            <a:xfrm rot="19953207">
              <a:off x="6194931" y="4629213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€ 40.000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Afbeelding 29" descr="Afbeelding met auto&#10;&#10;Automatisch gegenereerde beschrijving">
            <a:extLst>
              <a:ext uri="{FF2B5EF4-FFF2-40B4-BE49-F238E27FC236}">
                <a16:creationId xmlns:a16="http://schemas.microsoft.com/office/drawing/2014/main" id="{8A977C9D-001B-45BF-B8D8-79AA6C34B31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7212" y="-188843"/>
            <a:ext cx="2160261" cy="1350163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093E45F9-DD86-4F09-94F4-4ABEAADC5BA2}"/>
              </a:ext>
            </a:extLst>
          </p:cNvPr>
          <p:cNvGrpSpPr/>
          <p:nvPr/>
        </p:nvGrpSpPr>
        <p:grpSpPr>
          <a:xfrm>
            <a:off x="839107" y="2990699"/>
            <a:ext cx="5522869" cy="783804"/>
            <a:chOff x="839107" y="2990699"/>
            <a:chExt cx="5522869" cy="783804"/>
          </a:xfrm>
        </p:grpSpPr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BA0C544C-9CBD-4F3F-B71D-5D88BC996D9E}"/>
                </a:ext>
              </a:extLst>
            </p:cNvPr>
            <p:cNvSpPr/>
            <p:nvPr/>
          </p:nvSpPr>
          <p:spPr>
            <a:xfrm>
              <a:off x="839107" y="3041501"/>
              <a:ext cx="2147191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prijs in lira’s</a:t>
              </a:r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5A9748EE-9388-455F-9A53-9CA9F7CA7658}"/>
                </a:ext>
              </a:extLst>
            </p:cNvPr>
            <p:cNvSpPr/>
            <p:nvPr/>
          </p:nvSpPr>
          <p:spPr>
            <a:xfrm>
              <a:off x="4579244" y="3041501"/>
              <a:ext cx="1782732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importvolume</a:t>
              </a:r>
            </a:p>
          </p:txBody>
        </p:sp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F171C40C-4C8E-42F6-88F4-D2D07FFF9AE6}"/>
                </a:ext>
              </a:extLst>
            </p:cNvPr>
            <p:cNvSpPr/>
            <p:nvPr/>
          </p:nvSpPr>
          <p:spPr>
            <a:xfrm>
              <a:off x="3310879" y="2990699"/>
              <a:ext cx="10486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1600" b="1" dirty="0"/>
                <a:t>× </a:t>
              </a:r>
              <a:r>
                <a:rPr lang="nl-NL" sz="1600" b="1" dirty="0" err="1"/>
                <a:t>E</a:t>
              </a:r>
              <a:r>
                <a:rPr lang="nl-NL" sz="1600" b="1" baseline="-25000" dirty="0" err="1"/>
                <a:t>p</a:t>
              </a:r>
              <a:r>
                <a:rPr lang="nl-NL" sz="1600" b="1" baseline="-25000" dirty="0"/>
                <a:t>-imp</a:t>
              </a:r>
              <a:r>
                <a:rPr lang="nl-NL" sz="1600" b="1" dirty="0"/>
                <a:t> =</a:t>
              </a:r>
            </a:p>
          </p:txBody>
        </p:sp>
        <p:cxnSp>
          <p:nvCxnSpPr>
            <p:cNvPr id="36" name="Rechte verbindingslijn met pijl 35">
              <a:extLst>
                <a:ext uri="{FF2B5EF4-FFF2-40B4-BE49-F238E27FC236}">
                  <a16:creationId xmlns:a16="http://schemas.microsoft.com/office/drawing/2014/main" id="{13D7D91D-2735-499F-B80E-FFC95D1B496D}"/>
                </a:ext>
              </a:extLst>
            </p:cNvPr>
            <p:cNvCxnSpPr>
              <a:cxnSpLocks/>
            </p:cNvCxnSpPr>
            <p:nvPr/>
          </p:nvCxnSpPr>
          <p:spPr>
            <a:xfrm>
              <a:off x="2995823" y="3323844"/>
              <a:ext cx="1584000" cy="0"/>
            </a:xfrm>
            <a:prstGeom prst="straightConnector1">
              <a:avLst/>
            </a:prstGeom>
            <a:ln w="28575">
              <a:solidFill>
                <a:srgbClr val="DCAC36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B5D15280-68CB-4316-B2EC-0C88682CB49D}"/>
                </a:ext>
              </a:extLst>
            </p:cNvPr>
            <p:cNvSpPr txBox="1"/>
            <p:nvPr/>
          </p:nvSpPr>
          <p:spPr>
            <a:xfrm>
              <a:off x="1351510" y="3390116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+ 66,7%</a:t>
              </a:r>
              <a:endParaRPr lang="nl-NL" dirty="0"/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43716EE0-45DE-47D2-AC90-C6F7F74BCBD2}"/>
                </a:ext>
              </a:extLst>
            </p:cNvPr>
            <p:cNvSpPr txBox="1"/>
            <p:nvPr/>
          </p:nvSpPr>
          <p:spPr>
            <a:xfrm>
              <a:off x="3218618" y="3390116"/>
              <a:ext cx="108108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× - 0,2 =</a:t>
              </a:r>
              <a:endParaRPr lang="nl-NL" dirty="0"/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757849F6-2FDC-45DE-80BF-44E69B42791E}"/>
                </a:ext>
              </a:extLst>
            </p:cNvPr>
            <p:cNvSpPr txBox="1"/>
            <p:nvPr/>
          </p:nvSpPr>
          <p:spPr>
            <a:xfrm>
              <a:off x="5108077" y="3405171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- 13,3%</a:t>
              </a:r>
              <a:endParaRPr lang="nl-NL" dirty="0"/>
            </a:p>
          </p:txBody>
        </p:sp>
      </p:grpSp>
      <p:sp>
        <p:nvSpPr>
          <p:cNvPr id="47" name="Tekstvak 46">
            <a:extLst>
              <a:ext uri="{FF2B5EF4-FFF2-40B4-BE49-F238E27FC236}">
                <a16:creationId xmlns:a16="http://schemas.microsoft.com/office/drawing/2014/main" id="{2EBDC9BF-0692-46B6-913A-47860A8DFFC6}"/>
              </a:ext>
            </a:extLst>
          </p:cNvPr>
          <p:cNvSpPr txBox="1"/>
          <p:nvPr/>
        </p:nvSpPr>
        <p:spPr>
          <a:xfrm>
            <a:off x="6516788" y="3246652"/>
            <a:ext cx="2036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cs typeface="Arial" panose="020B0604020202020204" pitchFamily="34" charset="0"/>
              </a:rPr>
              <a:t>waarde:</a:t>
            </a:r>
            <a:br>
              <a:rPr lang="nl-NL" sz="1400" dirty="0">
                <a:cs typeface="Arial" panose="020B0604020202020204" pitchFamily="34" charset="0"/>
              </a:rPr>
            </a:br>
            <a:r>
              <a:rPr lang="nl-NL" sz="1400" dirty="0">
                <a:cs typeface="Arial" panose="020B0604020202020204" pitchFamily="34" charset="0"/>
              </a:rPr>
              <a:t>166,7 × 86,7 = 144,5</a:t>
            </a:r>
            <a:endParaRPr lang="nl-NL" sz="14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D753B34-68AF-4810-B6EC-18989DA4DF4D}"/>
              </a:ext>
            </a:extLst>
          </p:cNvPr>
          <p:cNvSpPr txBox="1"/>
          <p:nvPr/>
        </p:nvSpPr>
        <p:spPr>
          <a:xfrm rot="16200000">
            <a:off x="-623194" y="2646310"/>
            <a:ext cx="1649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KORTE TERMIJN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68B9145-EC35-4968-AD4E-5865521CC6A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19731" y="2070020"/>
            <a:ext cx="3605285" cy="125420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D860E41-AC95-40F4-B363-19F2368F6172}"/>
              </a:ext>
            </a:extLst>
          </p:cNvPr>
          <p:cNvSpPr txBox="1"/>
          <p:nvPr/>
        </p:nvSpPr>
        <p:spPr>
          <a:xfrm>
            <a:off x="9991539" y="2600144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+44,5%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E87C9E1A-9FE9-451B-AF39-6C8F7A72CE61}"/>
              </a:ext>
            </a:extLst>
          </p:cNvPr>
          <p:cNvSpPr txBox="1"/>
          <p:nvPr/>
        </p:nvSpPr>
        <p:spPr>
          <a:xfrm>
            <a:off x="11183657" y="260014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+8%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19E9ECA8-A854-46FF-9AFB-24F2915B78C8}"/>
              </a:ext>
            </a:extLst>
          </p:cNvPr>
          <p:cNvGrpSpPr/>
          <p:nvPr/>
        </p:nvGrpSpPr>
        <p:grpSpPr>
          <a:xfrm>
            <a:off x="837815" y="2095521"/>
            <a:ext cx="5524161" cy="804909"/>
            <a:chOff x="837815" y="2095521"/>
            <a:chExt cx="5524161" cy="804909"/>
          </a:xfrm>
        </p:grpSpPr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C1E39C8F-D0D6-4002-98B2-CDD86C619B9B}"/>
                </a:ext>
              </a:extLst>
            </p:cNvPr>
            <p:cNvSpPr/>
            <p:nvPr/>
          </p:nvSpPr>
          <p:spPr>
            <a:xfrm>
              <a:off x="837815" y="2175499"/>
              <a:ext cx="2147191" cy="338554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prijs in euro’s</a:t>
              </a:r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E9FC2B01-F6AF-4955-8C1F-AF1D60DD3DED}"/>
                </a:ext>
              </a:extLst>
            </p:cNvPr>
            <p:cNvSpPr/>
            <p:nvPr/>
          </p:nvSpPr>
          <p:spPr>
            <a:xfrm>
              <a:off x="4579244" y="2175499"/>
              <a:ext cx="1782732" cy="338554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exportvolume</a:t>
              </a:r>
            </a:p>
          </p:txBody>
        </p:sp>
        <p:cxnSp>
          <p:nvCxnSpPr>
            <p:cNvPr id="52" name="Rechte verbindingslijn met pijl 51">
              <a:extLst>
                <a:ext uri="{FF2B5EF4-FFF2-40B4-BE49-F238E27FC236}">
                  <a16:creationId xmlns:a16="http://schemas.microsoft.com/office/drawing/2014/main" id="{5F156F4E-1C8B-4BC2-881E-A75592DDB8CF}"/>
                </a:ext>
              </a:extLst>
            </p:cNvPr>
            <p:cNvCxnSpPr>
              <a:cxnSpLocks/>
            </p:cNvCxnSpPr>
            <p:nvPr/>
          </p:nvCxnSpPr>
          <p:spPr>
            <a:xfrm>
              <a:off x="2995823" y="2415500"/>
              <a:ext cx="1584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Rechthoek 52">
              <a:extLst>
                <a:ext uri="{FF2B5EF4-FFF2-40B4-BE49-F238E27FC236}">
                  <a16:creationId xmlns:a16="http://schemas.microsoft.com/office/drawing/2014/main" id="{98C1EDC7-E2BC-4AF2-9E95-C783333B367B}"/>
                </a:ext>
              </a:extLst>
            </p:cNvPr>
            <p:cNvSpPr/>
            <p:nvPr/>
          </p:nvSpPr>
          <p:spPr>
            <a:xfrm>
              <a:off x="3260638" y="2095521"/>
              <a:ext cx="103906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1600" b="1" dirty="0"/>
                <a:t>× </a:t>
              </a:r>
              <a:r>
                <a:rPr lang="nl-NL" sz="1600" b="1" dirty="0" err="1"/>
                <a:t>E</a:t>
              </a:r>
              <a:r>
                <a:rPr lang="nl-NL" sz="1600" b="1" baseline="-25000" dirty="0" err="1"/>
                <a:t>p-exp</a:t>
              </a:r>
              <a:r>
                <a:rPr lang="nl-NL" sz="1600" b="1" dirty="0"/>
                <a:t> =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787192D0-3415-40C9-A368-CB5A4F970DA6}"/>
                </a:ext>
              </a:extLst>
            </p:cNvPr>
            <p:cNvSpPr txBox="1"/>
            <p:nvPr/>
          </p:nvSpPr>
          <p:spPr>
            <a:xfrm>
              <a:off x="1351049" y="2516043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- 40%</a:t>
              </a:r>
              <a:endParaRPr lang="nl-NL" dirty="0"/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E674DEB2-36CD-441D-A1B2-367A77259DE0}"/>
                </a:ext>
              </a:extLst>
            </p:cNvPr>
            <p:cNvSpPr txBox="1"/>
            <p:nvPr/>
          </p:nvSpPr>
          <p:spPr>
            <a:xfrm>
              <a:off x="3218157" y="2516043"/>
              <a:ext cx="108108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× - 0,2 =</a:t>
              </a:r>
              <a:endParaRPr lang="nl-NL" dirty="0"/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1FB408D-B760-4369-8E82-BFDD1BC72EE7}"/>
                </a:ext>
              </a:extLst>
            </p:cNvPr>
            <p:cNvSpPr txBox="1"/>
            <p:nvPr/>
          </p:nvSpPr>
          <p:spPr>
            <a:xfrm>
              <a:off x="5107616" y="2531098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+ 8%</a:t>
              </a:r>
              <a:endParaRPr lang="nl-NL" dirty="0"/>
            </a:p>
          </p:txBody>
        </p:sp>
      </p:grpSp>
      <p:sp>
        <p:nvSpPr>
          <p:cNvPr id="57" name="Tekstvak 56">
            <a:extLst>
              <a:ext uri="{FF2B5EF4-FFF2-40B4-BE49-F238E27FC236}">
                <a16:creationId xmlns:a16="http://schemas.microsoft.com/office/drawing/2014/main" id="{5AC2E787-39BA-4C8E-BB84-8ADD9212E00B}"/>
              </a:ext>
            </a:extLst>
          </p:cNvPr>
          <p:cNvSpPr txBox="1"/>
          <p:nvPr/>
        </p:nvSpPr>
        <p:spPr>
          <a:xfrm>
            <a:off x="6516327" y="2372579"/>
            <a:ext cx="2036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cs typeface="Arial" panose="020B0604020202020204" pitchFamily="34" charset="0"/>
              </a:rPr>
              <a:t>waarde:</a:t>
            </a:r>
            <a:br>
              <a:rPr lang="nl-NL" sz="1400" dirty="0">
                <a:cs typeface="Arial" panose="020B0604020202020204" pitchFamily="34" charset="0"/>
              </a:rPr>
            </a:br>
            <a:r>
              <a:rPr lang="nl-NL" sz="1400" dirty="0">
                <a:cs typeface="Arial" panose="020B0604020202020204" pitchFamily="34" charset="0"/>
              </a:rPr>
              <a:t>100 × 108 = 108</a:t>
            </a:r>
            <a:endParaRPr lang="nl-NL" sz="1400" dirty="0"/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2C797408-9240-45A5-A401-BF183334C15F}"/>
              </a:ext>
            </a:extLst>
          </p:cNvPr>
          <p:cNvSpPr txBox="1"/>
          <p:nvPr/>
        </p:nvSpPr>
        <p:spPr>
          <a:xfrm rot="16200000">
            <a:off x="-623194" y="5107287"/>
            <a:ext cx="1649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1A80B6"/>
                </a:solidFill>
              </a:rPr>
              <a:t>LANGE TERMIJN</a:t>
            </a:r>
          </a:p>
        </p:txBody>
      </p:sp>
      <p:pic>
        <p:nvPicPr>
          <p:cNvPr id="60" name="Afbeelding 59">
            <a:extLst>
              <a:ext uri="{FF2B5EF4-FFF2-40B4-BE49-F238E27FC236}">
                <a16:creationId xmlns:a16="http://schemas.microsoft.com/office/drawing/2014/main" id="{6280FABA-91B1-4F1E-A107-BCEDAC877A0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19731" y="4436818"/>
            <a:ext cx="3605285" cy="1254207"/>
          </a:xfrm>
          <a:prstGeom prst="rect">
            <a:avLst/>
          </a:prstGeom>
        </p:spPr>
      </p:pic>
      <p:sp>
        <p:nvSpPr>
          <p:cNvPr id="61" name="Tekstvak 60">
            <a:extLst>
              <a:ext uri="{FF2B5EF4-FFF2-40B4-BE49-F238E27FC236}">
                <a16:creationId xmlns:a16="http://schemas.microsoft.com/office/drawing/2014/main" id="{E91D9C51-5F67-46B9-AE8C-1E34BB1A2548}"/>
              </a:ext>
            </a:extLst>
          </p:cNvPr>
          <p:cNvSpPr txBox="1"/>
          <p:nvPr/>
        </p:nvSpPr>
        <p:spPr>
          <a:xfrm>
            <a:off x="10096314" y="496694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-67%</a:t>
            </a: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9BC66A86-91F7-4950-85A5-5E1F7E572978}"/>
              </a:ext>
            </a:extLst>
          </p:cNvPr>
          <p:cNvSpPr txBox="1"/>
          <p:nvPr/>
        </p:nvSpPr>
        <p:spPr>
          <a:xfrm>
            <a:off x="11097932" y="4966942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+60%</a:t>
            </a:r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6E812527-9818-4331-941A-9BAF5D4B8DD3}"/>
              </a:ext>
            </a:extLst>
          </p:cNvPr>
          <p:cNvGrpSpPr/>
          <p:nvPr/>
        </p:nvGrpSpPr>
        <p:grpSpPr>
          <a:xfrm>
            <a:off x="839107" y="5429924"/>
            <a:ext cx="5522869" cy="768749"/>
            <a:chOff x="839107" y="5429924"/>
            <a:chExt cx="5522869" cy="768749"/>
          </a:xfrm>
        </p:grpSpPr>
        <p:sp>
          <p:nvSpPr>
            <p:cNvPr id="63" name="Rechthoek 62">
              <a:extLst>
                <a:ext uri="{FF2B5EF4-FFF2-40B4-BE49-F238E27FC236}">
                  <a16:creationId xmlns:a16="http://schemas.microsoft.com/office/drawing/2014/main" id="{3AE623DB-E841-4785-A73E-6643FAB4166B}"/>
                </a:ext>
              </a:extLst>
            </p:cNvPr>
            <p:cNvSpPr/>
            <p:nvPr/>
          </p:nvSpPr>
          <p:spPr>
            <a:xfrm>
              <a:off x="839107" y="5480726"/>
              <a:ext cx="2147191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prijs in lira’s</a:t>
              </a:r>
            </a:p>
          </p:txBody>
        </p:sp>
        <p:sp>
          <p:nvSpPr>
            <p:cNvPr id="64" name="Rechthoek 63">
              <a:extLst>
                <a:ext uri="{FF2B5EF4-FFF2-40B4-BE49-F238E27FC236}">
                  <a16:creationId xmlns:a16="http://schemas.microsoft.com/office/drawing/2014/main" id="{E167D7C8-638E-4547-8410-5CAB3B787DA9}"/>
                </a:ext>
              </a:extLst>
            </p:cNvPr>
            <p:cNvSpPr/>
            <p:nvPr/>
          </p:nvSpPr>
          <p:spPr>
            <a:xfrm>
              <a:off x="4579244" y="5480726"/>
              <a:ext cx="1782732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importvolume</a:t>
              </a:r>
            </a:p>
          </p:txBody>
        </p:sp>
        <p:sp>
          <p:nvSpPr>
            <p:cNvPr id="65" name="Rechthoek 64">
              <a:extLst>
                <a:ext uri="{FF2B5EF4-FFF2-40B4-BE49-F238E27FC236}">
                  <a16:creationId xmlns:a16="http://schemas.microsoft.com/office/drawing/2014/main" id="{216B84EB-FB13-439B-8D5E-2C2B1516A804}"/>
                </a:ext>
              </a:extLst>
            </p:cNvPr>
            <p:cNvSpPr/>
            <p:nvPr/>
          </p:nvSpPr>
          <p:spPr>
            <a:xfrm>
              <a:off x="3310879" y="5429924"/>
              <a:ext cx="10486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1600" b="1" dirty="0"/>
                <a:t>× </a:t>
              </a:r>
              <a:r>
                <a:rPr lang="nl-NL" sz="1600" b="1" dirty="0" err="1"/>
                <a:t>E</a:t>
              </a:r>
              <a:r>
                <a:rPr lang="nl-NL" sz="1600" b="1" baseline="-25000" dirty="0" err="1"/>
                <a:t>p</a:t>
              </a:r>
              <a:r>
                <a:rPr lang="nl-NL" sz="1600" b="1" baseline="-25000" dirty="0"/>
                <a:t>-imp</a:t>
              </a:r>
              <a:r>
                <a:rPr lang="nl-NL" sz="1600" b="1" dirty="0"/>
                <a:t> =</a:t>
              </a:r>
            </a:p>
          </p:txBody>
        </p:sp>
        <p:cxnSp>
          <p:nvCxnSpPr>
            <p:cNvPr id="66" name="Rechte verbindingslijn met pijl 65">
              <a:extLst>
                <a:ext uri="{FF2B5EF4-FFF2-40B4-BE49-F238E27FC236}">
                  <a16:creationId xmlns:a16="http://schemas.microsoft.com/office/drawing/2014/main" id="{9D7D865E-EC54-4910-8DC9-660A9ED49515}"/>
                </a:ext>
              </a:extLst>
            </p:cNvPr>
            <p:cNvCxnSpPr>
              <a:cxnSpLocks/>
            </p:cNvCxnSpPr>
            <p:nvPr/>
          </p:nvCxnSpPr>
          <p:spPr>
            <a:xfrm>
              <a:off x="2995823" y="5763069"/>
              <a:ext cx="1584000" cy="0"/>
            </a:xfrm>
            <a:prstGeom prst="straightConnector1">
              <a:avLst/>
            </a:prstGeom>
            <a:ln w="28575">
              <a:solidFill>
                <a:srgbClr val="DCAC36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7" name="Tekstvak 66">
              <a:extLst>
                <a:ext uri="{FF2B5EF4-FFF2-40B4-BE49-F238E27FC236}">
                  <a16:creationId xmlns:a16="http://schemas.microsoft.com/office/drawing/2014/main" id="{080DE902-8238-437D-B68F-7CF3AED4EC4A}"/>
                </a:ext>
              </a:extLst>
            </p:cNvPr>
            <p:cNvSpPr txBox="1"/>
            <p:nvPr/>
          </p:nvSpPr>
          <p:spPr>
            <a:xfrm>
              <a:off x="1351510" y="5829341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+ 66,7%</a:t>
              </a:r>
              <a:endParaRPr lang="nl-NL" dirty="0"/>
            </a:p>
          </p:txBody>
        </p:sp>
      </p:grpSp>
      <p:sp>
        <p:nvSpPr>
          <p:cNvPr id="68" name="Tekstvak 67">
            <a:extLst>
              <a:ext uri="{FF2B5EF4-FFF2-40B4-BE49-F238E27FC236}">
                <a16:creationId xmlns:a16="http://schemas.microsoft.com/office/drawing/2014/main" id="{E8AAEA23-7D95-4F44-9629-B4CDF22A2AE1}"/>
              </a:ext>
            </a:extLst>
          </p:cNvPr>
          <p:cNvSpPr txBox="1"/>
          <p:nvPr/>
        </p:nvSpPr>
        <p:spPr>
          <a:xfrm>
            <a:off x="3218618" y="5829341"/>
            <a:ext cx="1081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× - 1,2 =</a:t>
            </a:r>
            <a:endParaRPr lang="nl-NL" dirty="0"/>
          </a:p>
        </p:txBody>
      </p:sp>
      <p:sp>
        <p:nvSpPr>
          <p:cNvPr id="69" name="Tekstvak 68">
            <a:extLst>
              <a:ext uri="{FF2B5EF4-FFF2-40B4-BE49-F238E27FC236}">
                <a16:creationId xmlns:a16="http://schemas.microsoft.com/office/drawing/2014/main" id="{072E7A03-AE92-4E70-8EBD-FFC71C167606}"/>
              </a:ext>
            </a:extLst>
          </p:cNvPr>
          <p:cNvSpPr txBox="1"/>
          <p:nvPr/>
        </p:nvSpPr>
        <p:spPr>
          <a:xfrm>
            <a:off x="5108077" y="5844396"/>
            <a:ext cx="1081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- 80%</a:t>
            </a:r>
            <a:endParaRPr lang="nl-NL" dirty="0"/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9013C689-9207-4AD6-9493-12BCE7CEB9ED}"/>
              </a:ext>
            </a:extLst>
          </p:cNvPr>
          <p:cNvSpPr txBox="1"/>
          <p:nvPr/>
        </p:nvSpPr>
        <p:spPr>
          <a:xfrm>
            <a:off x="6516788" y="5685877"/>
            <a:ext cx="2036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cs typeface="Arial" panose="020B0604020202020204" pitchFamily="34" charset="0"/>
              </a:rPr>
              <a:t>waarde:</a:t>
            </a:r>
            <a:br>
              <a:rPr lang="nl-NL" sz="1400" dirty="0">
                <a:cs typeface="Arial" panose="020B0604020202020204" pitchFamily="34" charset="0"/>
              </a:rPr>
            </a:br>
            <a:r>
              <a:rPr lang="nl-NL" sz="1400" dirty="0">
                <a:cs typeface="Arial" panose="020B0604020202020204" pitchFamily="34" charset="0"/>
              </a:rPr>
              <a:t>166,7 × 20 = 33,3</a:t>
            </a:r>
            <a:endParaRPr lang="nl-NL" sz="1400" dirty="0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5B44C3B0-F44A-4ADF-A0FD-A24414925B52}"/>
              </a:ext>
            </a:extLst>
          </p:cNvPr>
          <p:cNvGrpSpPr/>
          <p:nvPr/>
        </p:nvGrpSpPr>
        <p:grpSpPr>
          <a:xfrm>
            <a:off x="837815" y="4534746"/>
            <a:ext cx="5524161" cy="789854"/>
            <a:chOff x="837815" y="4534746"/>
            <a:chExt cx="5524161" cy="789854"/>
          </a:xfrm>
        </p:grpSpPr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90A4C9EE-206A-4206-86DF-3F0B99051770}"/>
                </a:ext>
              </a:extLst>
            </p:cNvPr>
            <p:cNvSpPr/>
            <p:nvPr/>
          </p:nvSpPr>
          <p:spPr>
            <a:xfrm>
              <a:off x="837815" y="4614724"/>
              <a:ext cx="2147191" cy="338554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prijs in euro’s</a:t>
              </a:r>
            </a:p>
          </p:txBody>
        </p:sp>
        <p:sp>
          <p:nvSpPr>
            <p:cNvPr id="72" name="Rechthoek 71">
              <a:extLst>
                <a:ext uri="{FF2B5EF4-FFF2-40B4-BE49-F238E27FC236}">
                  <a16:creationId xmlns:a16="http://schemas.microsoft.com/office/drawing/2014/main" id="{1F8650B6-05F1-40D0-9619-937507A1245B}"/>
                </a:ext>
              </a:extLst>
            </p:cNvPr>
            <p:cNvSpPr/>
            <p:nvPr/>
          </p:nvSpPr>
          <p:spPr>
            <a:xfrm>
              <a:off x="4579244" y="4614724"/>
              <a:ext cx="1782732" cy="338554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exportvolume</a:t>
              </a:r>
            </a:p>
          </p:txBody>
        </p:sp>
        <p:cxnSp>
          <p:nvCxnSpPr>
            <p:cNvPr id="73" name="Rechte verbindingslijn met pijl 72">
              <a:extLst>
                <a:ext uri="{FF2B5EF4-FFF2-40B4-BE49-F238E27FC236}">
                  <a16:creationId xmlns:a16="http://schemas.microsoft.com/office/drawing/2014/main" id="{0C0F84A7-4D33-490A-99A7-2AE225453422}"/>
                </a:ext>
              </a:extLst>
            </p:cNvPr>
            <p:cNvCxnSpPr>
              <a:cxnSpLocks/>
            </p:cNvCxnSpPr>
            <p:nvPr/>
          </p:nvCxnSpPr>
          <p:spPr>
            <a:xfrm>
              <a:off x="2995823" y="4854725"/>
              <a:ext cx="1584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74" name="Rechthoek 73">
              <a:extLst>
                <a:ext uri="{FF2B5EF4-FFF2-40B4-BE49-F238E27FC236}">
                  <a16:creationId xmlns:a16="http://schemas.microsoft.com/office/drawing/2014/main" id="{65B9707F-5BB2-49AA-BF59-D988F2FB9F2A}"/>
                </a:ext>
              </a:extLst>
            </p:cNvPr>
            <p:cNvSpPr/>
            <p:nvPr/>
          </p:nvSpPr>
          <p:spPr>
            <a:xfrm>
              <a:off x="3260638" y="4534746"/>
              <a:ext cx="103906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1600" b="1" dirty="0"/>
                <a:t>× </a:t>
              </a:r>
              <a:r>
                <a:rPr lang="nl-NL" sz="1600" b="1" dirty="0" err="1"/>
                <a:t>E</a:t>
              </a:r>
              <a:r>
                <a:rPr lang="nl-NL" sz="1600" b="1" baseline="-25000" dirty="0" err="1"/>
                <a:t>p-exp</a:t>
              </a:r>
              <a:r>
                <a:rPr lang="nl-NL" sz="1600" b="1" dirty="0"/>
                <a:t> =</a:t>
              </a:r>
            </a:p>
          </p:txBody>
        </p:sp>
        <p:sp>
          <p:nvSpPr>
            <p:cNvPr id="75" name="Tekstvak 74">
              <a:extLst>
                <a:ext uri="{FF2B5EF4-FFF2-40B4-BE49-F238E27FC236}">
                  <a16:creationId xmlns:a16="http://schemas.microsoft.com/office/drawing/2014/main" id="{D6543593-21C6-41C5-A552-FABE9EE0E997}"/>
                </a:ext>
              </a:extLst>
            </p:cNvPr>
            <p:cNvSpPr txBox="1"/>
            <p:nvPr/>
          </p:nvSpPr>
          <p:spPr>
            <a:xfrm>
              <a:off x="1351049" y="4955268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- 40%</a:t>
              </a:r>
              <a:endParaRPr lang="nl-NL" dirty="0"/>
            </a:p>
          </p:txBody>
        </p:sp>
      </p:grpSp>
      <p:sp>
        <p:nvSpPr>
          <p:cNvPr id="76" name="Tekstvak 75">
            <a:extLst>
              <a:ext uri="{FF2B5EF4-FFF2-40B4-BE49-F238E27FC236}">
                <a16:creationId xmlns:a16="http://schemas.microsoft.com/office/drawing/2014/main" id="{7D4AEC8F-D16C-46FC-AFBE-98ACE6867065}"/>
              </a:ext>
            </a:extLst>
          </p:cNvPr>
          <p:cNvSpPr txBox="1"/>
          <p:nvPr/>
        </p:nvSpPr>
        <p:spPr>
          <a:xfrm>
            <a:off x="3218157" y="4955268"/>
            <a:ext cx="1081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× - 1,5 =</a:t>
            </a:r>
            <a:endParaRPr lang="nl-NL" dirty="0"/>
          </a:p>
        </p:txBody>
      </p:sp>
      <p:sp>
        <p:nvSpPr>
          <p:cNvPr id="77" name="Tekstvak 76">
            <a:extLst>
              <a:ext uri="{FF2B5EF4-FFF2-40B4-BE49-F238E27FC236}">
                <a16:creationId xmlns:a16="http://schemas.microsoft.com/office/drawing/2014/main" id="{41E3A307-17A8-44FE-9ED4-FB55A3AAB00F}"/>
              </a:ext>
            </a:extLst>
          </p:cNvPr>
          <p:cNvSpPr txBox="1"/>
          <p:nvPr/>
        </p:nvSpPr>
        <p:spPr>
          <a:xfrm>
            <a:off x="4993316" y="4970323"/>
            <a:ext cx="1081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+ 60%</a:t>
            </a:r>
            <a:endParaRPr lang="nl-NL" dirty="0"/>
          </a:p>
        </p:txBody>
      </p:sp>
      <p:sp>
        <p:nvSpPr>
          <p:cNvPr id="78" name="Tekstvak 77">
            <a:extLst>
              <a:ext uri="{FF2B5EF4-FFF2-40B4-BE49-F238E27FC236}">
                <a16:creationId xmlns:a16="http://schemas.microsoft.com/office/drawing/2014/main" id="{0A2A7C63-3B5F-4499-9190-1AF808E2F360}"/>
              </a:ext>
            </a:extLst>
          </p:cNvPr>
          <p:cNvSpPr txBox="1"/>
          <p:nvPr/>
        </p:nvSpPr>
        <p:spPr>
          <a:xfrm>
            <a:off x="6516327" y="4811804"/>
            <a:ext cx="2036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cs typeface="Arial" panose="020B0604020202020204" pitchFamily="34" charset="0"/>
              </a:rPr>
              <a:t>waarde:</a:t>
            </a:r>
            <a:br>
              <a:rPr lang="nl-NL" sz="1400" dirty="0">
                <a:cs typeface="Arial" panose="020B0604020202020204" pitchFamily="34" charset="0"/>
              </a:rPr>
            </a:br>
            <a:r>
              <a:rPr lang="nl-NL" sz="1400" dirty="0">
                <a:cs typeface="Arial" panose="020B0604020202020204" pitchFamily="34" charset="0"/>
              </a:rPr>
              <a:t>100 × 160 = 160</a:t>
            </a:r>
            <a:endParaRPr lang="nl-NL" sz="14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AC9F77A-7353-4FC8-9DFD-AC1A298381D4}"/>
              </a:ext>
            </a:extLst>
          </p:cNvPr>
          <p:cNvSpPr txBox="1"/>
          <p:nvPr/>
        </p:nvSpPr>
        <p:spPr>
          <a:xfrm>
            <a:off x="10083871" y="334248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verslechtering</a:t>
            </a:r>
          </a:p>
        </p:txBody>
      </p:sp>
      <p:sp>
        <p:nvSpPr>
          <p:cNvPr id="79" name="Tekstvak 78">
            <a:extLst>
              <a:ext uri="{FF2B5EF4-FFF2-40B4-BE49-F238E27FC236}">
                <a16:creationId xmlns:a16="http://schemas.microsoft.com/office/drawing/2014/main" id="{E2B91D26-AB87-4330-BCEB-5D19A620FB63}"/>
              </a:ext>
            </a:extLst>
          </p:cNvPr>
          <p:cNvSpPr txBox="1"/>
          <p:nvPr/>
        </p:nvSpPr>
        <p:spPr>
          <a:xfrm>
            <a:off x="10244171" y="571674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1A80B6"/>
                </a:solidFill>
              </a:rPr>
              <a:t>verbetering</a:t>
            </a:r>
          </a:p>
        </p:txBody>
      </p:sp>
    </p:spTree>
    <p:extLst>
      <p:ext uri="{BB962C8B-B14F-4D97-AF65-F5344CB8AC3E}">
        <p14:creationId xmlns:p14="http://schemas.microsoft.com/office/powerpoint/2010/main" val="230344987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3" grpId="0" animBg="1"/>
      <p:bldP spid="47" grpId="0"/>
      <p:bldP spid="6" grpId="0"/>
      <p:bldP spid="2" grpId="0"/>
      <p:bldP spid="48" grpId="0"/>
      <p:bldP spid="57" grpId="0"/>
      <p:bldP spid="59" grpId="0"/>
      <p:bldP spid="61" grpId="0"/>
      <p:bldP spid="62" grpId="0"/>
      <p:bldP spid="68" grpId="0"/>
      <p:bldP spid="69" grpId="0"/>
      <p:bldP spid="70" grpId="0"/>
      <p:bldP spid="76" grpId="0"/>
      <p:bldP spid="77" grpId="0"/>
      <p:bldP spid="78" grpId="0"/>
      <p:bldP spid="10" grpId="0"/>
      <p:bldP spid="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C7963-FA3D-49E2-BFBB-BD6C7E05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Marshall-</a:t>
            </a:r>
            <a:r>
              <a:rPr lang="nl-NL" dirty="0" err="1"/>
              <a:t>Lerner</a:t>
            </a:r>
            <a:r>
              <a:rPr lang="nl-NL" dirty="0"/>
              <a:t> conditie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CE2C81-699B-44B4-8FE9-810F05C88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0" i="0" dirty="0">
                <a:solidFill>
                  <a:schemeClr val="bg1"/>
                </a:solidFill>
                <a:effectLst/>
              </a:rPr>
              <a:t>Een devaluatie leidt alleen tot een verbetering van het saldo op de Lopende Rekening indien de som van (de absolute waarde van) de import- en exportelasticiteit groter is dan 1.</a:t>
            </a:r>
          </a:p>
          <a:p>
            <a:pPr>
              <a:spcBef>
                <a:spcPts val="2400"/>
              </a:spcBef>
            </a:pPr>
            <a:r>
              <a:rPr lang="nl-NL" sz="2000" dirty="0"/>
              <a:t>Op korte termijn zal daar niet aan voldaan worden.</a:t>
            </a:r>
          </a:p>
          <a:p>
            <a:pPr lvl="1"/>
            <a:r>
              <a:rPr lang="nl-NL" sz="1800" dirty="0"/>
              <a:t>Contracten hebben looptijd</a:t>
            </a:r>
          </a:p>
          <a:p>
            <a:pPr lvl="1"/>
            <a:r>
              <a:rPr lang="nl-NL" sz="1800" dirty="0"/>
              <a:t>Het kost tijd om alternatieven te zoeken</a:t>
            </a:r>
          </a:p>
          <a:p>
            <a:r>
              <a:rPr lang="nl-NL" sz="2000" dirty="0"/>
              <a:t>Op langere termijn is de kans groter dat er wél</a:t>
            </a:r>
            <a:br>
              <a:rPr lang="nl-NL" sz="2000" dirty="0"/>
            </a:br>
            <a:r>
              <a:rPr lang="nl-NL" sz="2000" dirty="0"/>
              <a:t>aan voldaan wordt.</a:t>
            </a:r>
          </a:p>
          <a:p>
            <a:pPr>
              <a:spcBef>
                <a:spcPts val="2400"/>
              </a:spcBef>
            </a:pPr>
            <a:r>
              <a:rPr lang="nl-NL" sz="2000" dirty="0"/>
              <a:t>J-</a:t>
            </a:r>
            <a:r>
              <a:rPr lang="nl-NL" sz="2000" dirty="0" err="1"/>
              <a:t>cruve</a:t>
            </a:r>
            <a:r>
              <a:rPr lang="nl-NL" sz="2000" dirty="0"/>
              <a:t> laat zien dat er eerst een verslechtering zal</a:t>
            </a:r>
            <a:br>
              <a:rPr lang="nl-NL" sz="2000" dirty="0"/>
            </a:br>
            <a:r>
              <a:rPr lang="nl-NL" sz="2000" dirty="0"/>
              <a:t>plaats vinden, voordat de LR verbetert.</a:t>
            </a:r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6B78EEA3-7CA1-4999-80B9-A67F2428CCCD}"/>
              </a:ext>
            </a:extLst>
          </p:cNvPr>
          <p:cNvGrpSpPr/>
          <p:nvPr/>
        </p:nvGrpSpPr>
        <p:grpSpPr>
          <a:xfrm>
            <a:off x="7278395" y="2881927"/>
            <a:ext cx="4736951" cy="3764335"/>
            <a:chOff x="7278395" y="2881927"/>
            <a:chExt cx="4736951" cy="3764335"/>
          </a:xfrm>
        </p:grpSpPr>
        <p:cxnSp>
          <p:nvCxnSpPr>
            <p:cNvPr id="4" name="Rechte verbindingslijn 3">
              <a:extLst>
                <a:ext uri="{FF2B5EF4-FFF2-40B4-BE49-F238E27FC236}">
                  <a16:creationId xmlns:a16="http://schemas.microsoft.com/office/drawing/2014/main" id="{8B9CCB9B-1890-4200-A005-B0D04285D30B}"/>
                </a:ext>
              </a:extLst>
            </p:cNvPr>
            <p:cNvCxnSpPr>
              <a:cxnSpLocks/>
            </p:cNvCxnSpPr>
            <p:nvPr/>
          </p:nvCxnSpPr>
          <p:spPr>
            <a:xfrm>
              <a:off x="7963444" y="2881927"/>
              <a:ext cx="0" cy="3609703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1C5056F3-646E-4D08-997F-5A49289A97C5}"/>
                </a:ext>
              </a:extLst>
            </p:cNvPr>
            <p:cNvCxnSpPr>
              <a:cxnSpLocks/>
            </p:cNvCxnSpPr>
            <p:nvPr/>
          </p:nvCxnSpPr>
          <p:spPr>
            <a:xfrm>
              <a:off x="7953375" y="4686778"/>
              <a:ext cx="3648075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6663811C-471F-4943-A6AF-F630BD299E13}"/>
                </a:ext>
              </a:extLst>
            </p:cNvPr>
            <p:cNvSpPr txBox="1"/>
            <p:nvPr/>
          </p:nvSpPr>
          <p:spPr>
            <a:xfrm rot="16200000">
              <a:off x="7406886" y="3179860"/>
              <a:ext cx="7617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>
                      <a:lumMod val="85000"/>
                    </a:schemeClr>
                  </a:solidFill>
                </a:rPr>
                <a:t>surplus</a:t>
              </a:r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B8D5227C-C0B6-46D1-9E98-296E6E9E09C1}"/>
                </a:ext>
              </a:extLst>
            </p:cNvPr>
            <p:cNvSpPr txBox="1"/>
            <p:nvPr/>
          </p:nvSpPr>
          <p:spPr>
            <a:xfrm rot="16200000">
              <a:off x="7471807" y="5913677"/>
              <a:ext cx="6319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>
                      <a:lumMod val="85000"/>
                    </a:schemeClr>
                  </a:solidFill>
                </a:rPr>
                <a:t>tekort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4D4EC95C-F92E-4894-A95D-4B82069391C7}"/>
                </a:ext>
              </a:extLst>
            </p:cNvPr>
            <p:cNvSpPr txBox="1"/>
            <p:nvPr/>
          </p:nvSpPr>
          <p:spPr>
            <a:xfrm>
              <a:off x="11601450" y="4532889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>
                      <a:lumMod val="85000"/>
                    </a:schemeClr>
                  </a:solidFill>
                </a:rPr>
                <a:t>tijd</a:t>
              </a:r>
            </a:p>
          </p:txBody>
        </p:sp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BED3A8EC-2E67-4902-ACD9-4AFD4FE29411}"/>
                </a:ext>
              </a:extLst>
            </p:cNvPr>
            <p:cNvGrpSpPr/>
            <p:nvPr/>
          </p:nvGrpSpPr>
          <p:grpSpPr>
            <a:xfrm>
              <a:off x="7963444" y="3540159"/>
              <a:ext cx="4028622" cy="2425282"/>
              <a:chOff x="4667794" y="3635409"/>
              <a:chExt cx="4028622" cy="2425282"/>
            </a:xfrm>
          </p:grpSpPr>
          <p:sp>
            <p:nvSpPr>
              <p:cNvPr id="10" name="Vrije vorm: vorm 9">
                <a:extLst>
                  <a:ext uri="{FF2B5EF4-FFF2-40B4-BE49-F238E27FC236}">
                    <a16:creationId xmlns:a16="http://schemas.microsoft.com/office/drawing/2014/main" id="{640FADDE-67E2-486A-BD64-70633C0022EB}"/>
                  </a:ext>
                </a:extLst>
              </p:cNvPr>
              <p:cNvSpPr/>
              <p:nvPr/>
            </p:nvSpPr>
            <p:spPr>
              <a:xfrm>
                <a:off x="5400766" y="3635409"/>
                <a:ext cx="3295650" cy="2425282"/>
              </a:xfrm>
              <a:custGeom>
                <a:avLst/>
                <a:gdLst>
                  <a:gd name="connsiteX0" fmla="*/ 0 w 2667000"/>
                  <a:gd name="connsiteY0" fmla="*/ 1685925 h 2330032"/>
                  <a:gd name="connsiteX1" fmla="*/ 1114425 w 2667000"/>
                  <a:gd name="connsiteY1" fmla="*/ 2238375 h 2330032"/>
                  <a:gd name="connsiteX2" fmla="*/ 2667000 w 2667000"/>
                  <a:gd name="connsiteY2" fmla="*/ 0 h 2330032"/>
                  <a:gd name="connsiteX0" fmla="*/ 0 w 2667000"/>
                  <a:gd name="connsiteY0" fmla="*/ 1685925 h 2150520"/>
                  <a:gd name="connsiteX1" fmla="*/ 1143000 w 2667000"/>
                  <a:gd name="connsiteY1" fmla="*/ 2019300 h 2150520"/>
                  <a:gd name="connsiteX2" fmla="*/ 2667000 w 2667000"/>
                  <a:gd name="connsiteY2" fmla="*/ 0 h 2150520"/>
                  <a:gd name="connsiteX0" fmla="*/ 0 w 2667000"/>
                  <a:gd name="connsiteY0" fmla="*/ 1685925 h 2330032"/>
                  <a:gd name="connsiteX1" fmla="*/ 1257300 w 2667000"/>
                  <a:gd name="connsiteY1" fmla="*/ 2238375 h 2330032"/>
                  <a:gd name="connsiteX2" fmla="*/ 2667000 w 2667000"/>
                  <a:gd name="connsiteY2" fmla="*/ 0 h 2330032"/>
                  <a:gd name="connsiteX0" fmla="*/ 0 w 2667000"/>
                  <a:gd name="connsiteY0" fmla="*/ 1685925 h 2330032"/>
                  <a:gd name="connsiteX1" fmla="*/ 1257300 w 2667000"/>
                  <a:gd name="connsiteY1" fmla="*/ 2238375 h 2330032"/>
                  <a:gd name="connsiteX2" fmla="*/ 2343059 w 2667000"/>
                  <a:gd name="connsiteY2" fmla="*/ 269841 h 2330032"/>
                  <a:gd name="connsiteX3" fmla="*/ 2667000 w 2667000"/>
                  <a:gd name="connsiteY3" fmla="*/ 0 h 2330032"/>
                  <a:gd name="connsiteX0" fmla="*/ 0 w 3276600"/>
                  <a:gd name="connsiteY0" fmla="*/ 1838325 h 2482432"/>
                  <a:gd name="connsiteX1" fmla="*/ 1257300 w 3276600"/>
                  <a:gd name="connsiteY1" fmla="*/ 2390775 h 2482432"/>
                  <a:gd name="connsiteX2" fmla="*/ 2343059 w 3276600"/>
                  <a:gd name="connsiteY2" fmla="*/ 422241 h 2482432"/>
                  <a:gd name="connsiteX3" fmla="*/ 3276600 w 3276600"/>
                  <a:gd name="connsiteY3" fmla="*/ 0 h 2482432"/>
                  <a:gd name="connsiteX0" fmla="*/ 0 w 3295650"/>
                  <a:gd name="connsiteY0" fmla="*/ 1781175 h 2425282"/>
                  <a:gd name="connsiteX1" fmla="*/ 1257300 w 3295650"/>
                  <a:gd name="connsiteY1" fmla="*/ 2333625 h 2425282"/>
                  <a:gd name="connsiteX2" fmla="*/ 2343059 w 3295650"/>
                  <a:gd name="connsiteY2" fmla="*/ 365091 h 2425282"/>
                  <a:gd name="connsiteX3" fmla="*/ 3295650 w 3295650"/>
                  <a:gd name="connsiteY3" fmla="*/ 0 h 2425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95650" h="2425282">
                    <a:moveTo>
                      <a:pt x="0" y="1781175"/>
                    </a:moveTo>
                    <a:cubicBezTo>
                      <a:pt x="334962" y="2197894"/>
                      <a:pt x="812800" y="2614613"/>
                      <a:pt x="1257300" y="2333625"/>
                    </a:cubicBezTo>
                    <a:cubicBezTo>
                      <a:pt x="1658922" y="2134124"/>
                      <a:pt x="2108109" y="738153"/>
                      <a:pt x="2343059" y="365091"/>
                    </a:cubicBezTo>
                    <a:cubicBezTo>
                      <a:pt x="2578009" y="-7971"/>
                      <a:pt x="3252772" y="81486"/>
                      <a:pt x="3295650" y="0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  <p:cxnSp>
            <p:nvCxnSpPr>
              <p:cNvPr id="11" name="Rechte verbindingslijn 10">
                <a:extLst>
                  <a:ext uri="{FF2B5EF4-FFF2-40B4-BE49-F238E27FC236}">
                    <a16:creationId xmlns:a16="http://schemas.microsoft.com/office/drawing/2014/main" id="{F5AA6A63-50B9-453D-BC03-241C9C6AE345}"/>
                  </a:ext>
                </a:extLst>
              </p:cNvPr>
              <p:cNvCxnSpPr>
                <a:stCxn id="10" idx="0"/>
              </p:cNvCxnSpPr>
              <p:nvPr/>
            </p:nvCxnSpPr>
            <p:spPr>
              <a:xfrm flipH="1">
                <a:off x="4667794" y="5416584"/>
                <a:ext cx="732972" cy="314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2EB7C15E-8D54-4A59-95DC-C9DC2575A786}"/>
                </a:ext>
              </a:extLst>
            </p:cNvPr>
            <p:cNvCxnSpPr/>
            <p:nvPr/>
          </p:nvCxnSpPr>
          <p:spPr>
            <a:xfrm>
              <a:off x="8696416" y="4143375"/>
              <a:ext cx="0" cy="1177959"/>
            </a:xfrm>
            <a:prstGeom prst="line">
              <a:avLst/>
            </a:prstGeom>
            <a:ln w="28575">
              <a:solidFill>
                <a:srgbClr val="ED4D0F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265920B0-1576-43DA-A13F-6018E508D8D5}"/>
                </a:ext>
              </a:extLst>
            </p:cNvPr>
            <p:cNvSpPr txBox="1"/>
            <p:nvPr/>
          </p:nvSpPr>
          <p:spPr>
            <a:xfrm>
              <a:off x="8078297" y="3825597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ED4D0F"/>
                  </a:solidFill>
                </a:rPr>
                <a:t>devaluatie</a:t>
              </a:r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7DAA8F7A-9E3D-4499-8C01-7CB35D874558}"/>
                </a:ext>
              </a:extLst>
            </p:cNvPr>
            <p:cNvCxnSpPr>
              <a:cxnSpLocks/>
            </p:cNvCxnSpPr>
            <p:nvPr/>
          </p:nvCxnSpPr>
          <p:spPr>
            <a:xfrm>
              <a:off x="8696415" y="5376461"/>
              <a:ext cx="0" cy="1177959"/>
            </a:xfrm>
            <a:prstGeom prst="line">
              <a:avLst/>
            </a:prstGeom>
            <a:ln w="12700">
              <a:solidFill>
                <a:srgbClr val="ED4D0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CC5F3ACB-7433-407E-A64C-22BCAB7361F2}"/>
                </a:ext>
              </a:extLst>
            </p:cNvPr>
            <p:cNvCxnSpPr>
              <a:cxnSpLocks/>
            </p:cNvCxnSpPr>
            <p:nvPr/>
          </p:nvCxnSpPr>
          <p:spPr>
            <a:xfrm>
              <a:off x="9677490" y="4064000"/>
              <a:ext cx="0" cy="2490420"/>
            </a:xfrm>
            <a:prstGeom prst="line">
              <a:avLst/>
            </a:prstGeom>
            <a:ln w="12700">
              <a:solidFill>
                <a:srgbClr val="ED4D0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5D27299F-22E1-4481-8CD8-C3C7E5A423AA}"/>
                </a:ext>
              </a:extLst>
            </p:cNvPr>
            <p:cNvSpPr txBox="1"/>
            <p:nvPr/>
          </p:nvSpPr>
          <p:spPr>
            <a:xfrm>
              <a:off x="8789246" y="6171066"/>
              <a:ext cx="9124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>
                  <a:solidFill>
                    <a:schemeClr val="bg1">
                      <a:lumMod val="85000"/>
                    </a:schemeClr>
                  </a:solidFill>
                </a:rPr>
                <a:t>Σ</a:t>
              </a:r>
              <a:r>
                <a:rPr lang="nl-NL" dirty="0" err="1">
                  <a:solidFill>
                    <a:schemeClr val="bg1">
                      <a:lumMod val="85000"/>
                    </a:schemeClr>
                  </a:solidFill>
                </a:rPr>
                <a:t>E</a:t>
              </a:r>
              <a:r>
                <a:rPr lang="nl-NL" baseline="-25000" dirty="0" err="1">
                  <a:solidFill>
                    <a:schemeClr val="bg1">
                      <a:lumMod val="85000"/>
                    </a:schemeClr>
                  </a:solidFill>
                </a:rPr>
                <a:t>v</a:t>
              </a:r>
              <a:r>
                <a:rPr lang="nl-NL" baseline="-25000" dirty="0">
                  <a:solidFill>
                    <a:schemeClr val="bg1">
                      <a:lumMod val="85000"/>
                    </a:schemeClr>
                  </a:solidFill>
                </a:rPr>
                <a:t> </a:t>
              </a:r>
              <a:r>
                <a:rPr lang="nl-NL" dirty="0">
                  <a:solidFill>
                    <a:schemeClr val="bg1">
                      <a:lumMod val="85000"/>
                    </a:schemeClr>
                  </a:solidFill>
                </a:rPr>
                <a:t>&lt;1</a:t>
              </a:r>
              <a:endParaRPr lang="nl-NL" sz="2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44554140-027F-40EC-BE40-0FD73E4E2D21}"/>
                </a:ext>
              </a:extLst>
            </p:cNvPr>
            <p:cNvSpPr txBox="1"/>
            <p:nvPr/>
          </p:nvSpPr>
          <p:spPr>
            <a:xfrm>
              <a:off x="9846975" y="6184597"/>
              <a:ext cx="9124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>
                  <a:solidFill>
                    <a:schemeClr val="bg1">
                      <a:lumMod val="85000"/>
                    </a:schemeClr>
                  </a:solidFill>
                </a:rPr>
                <a:t>Σ</a:t>
              </a:r>
              <a:r>
                <a:rPr lang="nl-NL" dirty="0" err="1">
                  <a:solidFill>
                    <a:schemeClr val="bg1">
                      <a:lumMod val="85000"/>
                    </a:schemeClr>
                  </a:solidFill>
                </a:rPr>
                <a:t>E</a:t>
              </a:r>
              <a:r>
                <a:rPr lang="nl-NL" baseline="-25000" dirty="0" err="1">
                  <a:solidFill>
                    <a:schemeClr val="bg1">
                      <a:lumMod val="85000"/>
                    </a:schemeClr>
                  </a:solidFill>
                </a:rPr>
                <a:t>v</a:t>
              </a:r>
              <a:r>
                <a:rPr lang="nl-NL" baseline="-25000" dirty="0">
                  <a:solidFill>
                    <a:schemeClr val="bg1">
                      <a:lumMod val="85000"/>
                    </a:schemeClr>
                  </a:solidFill>
                </a:rPr>
                <a:t> </a:t>
              </a:r>
              <a:r>
                <a:rPr lang="nl-NL" dirty="0">
                  <a:solidFill>
                    <a:schemeClr val="bg1">
                      <a:lumMod val="85000"/>
                    </a:schemeClr>
                  </a:solidFill>
                </a:rPr>
                <a:t>&gt;1</a:t>
              </a:r>
              <a:endParaRPr lang="nl-NL" sz="2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4FDAD652-BB2C-4EF1-9F43-A8DA5B079653}"/>
                </a:ext>
              </a:extLst>
            </p:cNvPr>
            <p:cNvSpPr txBox="1"/>
            <p:nvPr/>
          </p:nvSpPr>
          <p:spPr>
            <a:xfrm rot="16200000">
              <a:off x="5945017" y="4535935"/>
              <a:ext cx="30668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>
                  <a:solidFill>
                    <a:schemeClr val="bg1">
                      <a:lumMod val="85000"/>
                    </a:schemeClr>
                  </a:solidFill>
                </a:rPr>
                <a:t>Saldo Lopende Rekening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402338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>
            <a:extLst>
              <a:ext uri="{FF2B5EF4-FFF2-40B4-BE49-F238E27FC236}">
                <a16:creationId xmlns:a16="http://schemas.microsoft.com/office/drawing/2014/main" id="{0C798617-A8A6-4BD6-A7EB-D2155CC68CED}"/>
              </a:ext>
            </a:extLst>
          </p:cNvPr>
          <p:cNvSpPr/>
          <p:nvPr/>
        </p:nvSpPr>
        <p:spPr>
          <a:xfrm>
            <a:off x="1460938" y="2952750"/>
            <a:ext cx="10273862" cy="375285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nl-NL" dirty="0">
                <a:solidFill>
                  <a:schemeClr val="bg1"/>
                </a:solidFill>
              </a:rPr>
              <a:t>Stel dat de koers eerst VEF 1 = $ 1</a:t>
            </a:r>
          </a:p>
          <a:p>
            <a:pPr>
              <a:spcAft>
                <a:spcPts val="600"/>
              </a:spcAft>
            </a:pPr>
            <a:r>
              <a:rPr lang="nl-NL" dirty="0">
                <a:solidFill>
                  <a:schemeClr val="bg1"/>
                </a:solidFill>
              </a:rPr>
              <a:t>Na de devaluatie VEF 1 = $ 0,80</a:t>
            </a:r>
          </a:p>
          <a:p>
            <a:pPr>
              <a:spcAft>
                <a:spcPts val="600"/>
              </a:spcAft>
            </a:pPr>
            <a:endParaRPr lang="nl-NL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nl-NL" dirty="0">
                <a:solidFill>
                  <a:schemeClr val="bg1"/>
                </a:solidFill>
              </a:rPr>
              <a:t>Exportproducten worden 20% goedkoper in dollars.</a:t>
            </a:r>
          </a:p>
          <a:p>
            <a:pPr>
              <a:spcAft>
                <a:spcPts val="600"/>
              </a:spcAft>
            </a:pPr>
            <a:r>
              <a:rPr lang="nl-NL" dirty="0">
                <a:solidFill>
                  <a:schemeClr val="bg1"/>
                </a:solidFill>
              </a:rPr>
              <a:t>Importproducten worden 25% duurder voor </a:t>
            </a:r>
            <a:r>
              <a:rPr lang="nl-NL" dirty="0" err="1">
                <a:solidFill>
                  <a:schemeClr val="bg1"/>
                </a:solidFill>
              </a:rPr>
              <a:t>Venezuelanen</a:t>
            </a:r>
            <a:r>
              <a:rPr lang="nl-NL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6DC83CD-F4C6-46A4-8EF6-0FBBE1CA4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3"/>
            <a:ext cx="10426262" cy="249241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l-NL" sz="2000" dirty="0"/>
              <a:t>De regering van Venezuela devalueert de </a:t>
            </a:r>
            <a:r>
              <a:rPr lang="nl-NL" sz="2000" dirty="0" err="1"/>
              <a:t>Bolivar</a:t>
            </a:r>
            <a:r>
              <a:rPr lang="nl-NL" sz="2000" dirty="0"/>
              <a:t> met 20% t.o.v. de $.</a:t>
            </a:r>
            <a:br>
              <a:rPr lang="nl-NL" sz="2000" dirty="0"/>
            </a:br>
            <a:r>
              <a:rPr lang="nl-NL" sz="2000" dirty="0"/>
              <a:t>De regering verwacht dat over een jaar:</a:t>
            </a:r>
          </a:p>
          <a:p>
            <a:pPr>
              <a:spcBef>
                <a:spcPts val="600"/>
              </a:spcBef>
            </a:pPr>
            <a:r>
              <a:rPr lang="nl-NL" sz="2000" dirty="0"/>
              <a:t>de importelasticiteit -0,7 is</a:t>
            </a:r>
          </a:p>
          <a:p>
            <a:pPr>
              <a:spcBef>
                <a:spcPts val="600"/>
              </a:spcBef>
            </a:pPr>
            <a:r>
              <a:rPr lang="nl-NL" sz="2000" dirty="0"/>
              <a:t>en de exportelasticiteit -0,6</a:t>
            </a:r>
          </a:p>
          <a:p>
            <a:pPr>
              <a:spcBef>
                <a:spcPts val="600"/>
              </a:spcBef>
            </a:pPr>
            <a:endParaRPr lang="nl-NL" sz="2000" dirty="0"/>
          </a:p>
          <a:p>
            <a:pPr marL="457200" indent="-457200">
              <a:spcBef>
                <a:spcPts val="600"/>
              </a:spcBef>
              <a:buFont typeface="+mj-lt"/>
              <a:buAutoNum type="arabicParenR"/>
            </a:pPr>
            <a:r>
              <a:rPr lang="nl-NL" sz="2000" dirty="0"/>
              <a:t>Bereken of de Lopende Rekening van Venezuela over een jaar zal zijn verbeterd of verslechterd.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FDCC9BE-911F-48ED-958F-08988B93AEE9}"/>
              </a:ext>
            </a:extLst>
          </p:cNvPr>
          <p:cNvSpPr/>
          <p:nvPr/>
        </p:nvSpPr>
        <p:spPr>
          <a:xfrm>
            <a:off x="1460938" y="2952750"/>
            <a:ext cx="10273862" cy="3752850"/>
          </a:xfrm>
          <a:prstGeom prst="rect">
            <a:avLst/>
          </a:prstGeom>
          <a:solidFill>
            <a:srgbClr val="25881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FE0CFFB-58DC-466D-BDB9-12D465CD7AA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8218" y="5131042"/>
            <a:ext cx="3605285" cy="1254207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C8DB28D-898C-4CA6-BF6E-EDFE870EE986}"/>
              </a:ext>
            </a:extLst>
          </p:cNvPr>
          <p:cNvSpPr txBox="1"/>
          <p:nvPr/>
        </p:nvSpPr>
        <p:spPr>
          <a:xfrm>
            <a:off x="5197651" y="5661166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+3,1%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2607519-BA65-48E3-BCE6-91BB0B70EF7F}"/>
              </a:ext>
            </a:extLst>
          </p:cNvPr>
          <p:cNvSpPr txBox="1"/>
          <p:nvPr/>
        </p:nvSpPr>
        <p:spPr>
          <a:xfrm>
            <a:off x="6256419" y="566116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+12%</a:t>
            </a:r>
          </a:p>
        </p:txBody>
      </p:sp>
      <p:grpSp>
        <p:nvGrpSpPr>
          <p:cNvPr id="29" name="Groep 28">
            <a:extLst>
              <a:ext uri="{FF2B5EF4-FFF2-40B4-BE49-F238E27FC236}">
                <a16:creationId xmlns:a16="http://schemas.microsoft.com/office/drawing/2014/main" id="{BD42EE5C-EDBE-4D5E-B8B3-46ED0DBE928E}"/>
              </a:ext>
            </a:extLst>
          </p:cNvPr>
          <p:cNvGrpSpPr/>
          <p:nvPr/>
        </p:nvGrpSpPr>
        <p:grpSpPr>
          <a:xfrm>
            <a:off x="1877332" y="4074923"/>
            <a:ext cx="5522869" cy="768749"/>
            <a:chOff x="1877332" y="4074923"/>
            <a:chExt cx="5522869" cy="768749"/>
          </a:xfrm>
        </p:grpSpPr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1B526C2-7E37-4E34-B4FB-F1DEECD3EE5F}"/>
                </a:ext>
              </a:extLst>
            </p:cNvPr>
            <p:cNvSpPr/>
            <p:nvPr/>
          </p:nvSpPr>
          <p:spPr>
            <a:xfrm>
              <a:off x="1877332" y="4125725"/>
              <a:ext cx="2147191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prijs in </a:t>
              </a:r>
              <a:r>
                <a:rPr lang="nl-NL" sz="1600" dirty="0" err="1">
                  <a:solidFill>
                    <a:schemeClr val="tx1"/>
                  </a:solidFill>
                </a:rPr>
                <a:t>bolivar</a:t>
              </a:r>
              <a:endParaRPr lang="nl-NL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D18F365D-6D83-4B03-9853-BF2CACA85CBB}"/>
                </a:ext>
              </a:extLst>
            </p:cNvPr>
            <p:cNvSpPr/>
            <p:nvPr/>
          </p:nvSpPr>
          <p:spPr>
            <a:xfrm>
              <a:off x="5617469" y="4125725"/>
              <a:ext cx="1782732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importvolume</a:t>
              </a: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119CE43A-FA29-4553-B78B-FC76762CB491}"/>
                </a:ext>
              </a:extLst>
            </p:cNvPr>
            <p:cNvSpPr/>
            <p:nvPr/>
          </p:nvSpPr>
          <p:spPr>
            <a:xfrm>
              <a:off x="4349104" y="4074923"/>
              <a:ext cx="10486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1600" b="1" dirty="0"/>
                <a:t>× </a:t>
              </a:r>
              <a:r>
                <a:rPr lang="nl-NL" sz="1600" b="1" dirty="0" err="1"/>
                <a:t>E</a:t>
              </a:r>
              <a:r>
                <a:rPr lang="nl-NL" sz="1600" b="1" baseline="-25000" dirty="0" err="1"/>
                <a:t>p</a:t>
              </a:r>
              <a:r>
                <a:rPr lang="nl-NL" sz="1600" b="1" baseline="-25000" dirty="0"/>
                <a:t>-imp</a:t>
              </a:r>
              <a:r>
                <a:rPr lang="nl-NL" sz="1600" b="1" dirty="0"/>
                <a:t> =</a:t>
              </a:r>
            </a:p>
          </p:txBody>
        </p:sp>
        <p:cxnSp>
          <p:nvCxnSpPr>
            <p:cNvPr id="13" name="Rechte verbindingslijn met pijl 12">
              <a:extLst>
                <a:ext uri="{FF2B5EF4-FFF2-40B4-BE49-F238E27FC236}">
                  <a16:creationId xmlns:a16="http://schemas.microsoft.com/office/drawing/2014/main" id="{2FE8A2B3-475B-437C-8638-275E358942B7}"/>
                </a:ext>
              </a:extLst>
            </p:cNvPr>
            <p:cNvCxnSpPr>
              <a:cxnSpLocks/>
            </p:cNvCxnSpPr>
            <p:nvPr/>
          </p:nvCxnSpPr>
          <p:spPr>
            <a:xfrm>
              <a:off x="4034048" y="4408068"/>
              <a:ext cx="1584000" cy="0"/>
            </a:xfrm>
            <a:prstGeom prst="straightConnector1">
              <a:avLst/>
            </a:prstGeom>
            <a:ln w="28575">
              <a:solidFill>
                <a:srgbClr val="DCAC36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D1EBC721-7EF5-4E88-AB73-41C7BB5647D1}"/>
                </a:ext>
              </a:extLst>
            </p:cNvPr>
            <p:cNvSpPr txBox="1"/>
            <p:nvPr/>
          </p:nvSpPr>
          <p:spPr>
            <a:xfrm>
              <a:off x="2389735" y="4474340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+ 25%</a:t>
              </a:r>
              <a:endParaRPr lang="nl-NL" dirty="0"/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0468F3EE-E441-4FDF-8EAA-67B49C090BA7}"/>
              </a:ext>
            </a:extLst>
          </p:cNvPr>
          <p:cNvSpPr txBox="1"/>
          <p:nvPr/>
        </p:nvSpPr>
        <p:spPr>
          <a:xfrm>
            <a:off x="4256843" y="4474340"/>
            <a:ext cx="1081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× - 0,7 =</a:t>
            </a:r>
            <a:endParaRPr lang="nl-NL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211CAA5-B067-4CC1-82FE-57E15968A231}"/>
              </a:ext>
            </a:extLst>
          </p:cNvPr>
          <p:cNvSpPr txBox="1"/>
          <p:nvPr/>
        </p:nvSpPr>
        <p:spPr>
          <a:xfrm>
            <a:off x="6060577" y="4489395"/>
            <a:ext cx="1081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- 17,5%</a:t>
            </a:r>
            <a:endParaRPr lang="nl-NL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44A4345-94D3-4066-9BC3-2D0609615802}"/>
              </a:ext>
            </a:extLst>
          </p:cNvPr>
          <p:cNvSpPr txBox="1"/>
          <p:nvPr/>
        </p:nvSpPr>
        <p:spPr>
          <a:xfrm>
            <a:off x="7555013" y="4330876"/>
            <a:ext cx="2036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cs typeface="Arial" panose="020B0604020202020204" pitchFamily="34" charset="0"/>
              </a:rPr>
              <a:t>importwaarde:</a:t>
            </a:r>
            <a:br>
              <a:rPr lang="nl-NL" sz="1400" dirty="0">
                <a:cs typeface="Arial" panose="020B0604020202020204" pitchFamily="34" charset="0"/>
              </a:rPr>
            </a:br>
            <a:r>
              <a:rPr lang="nl-NL" sz="1400" dirty="0">
                <a:cs typeface="Arial" panose="020B0604020202020204" pitchFamily="34" charset="0"/>
              </a:rPr>
              <a:t>125 × 82,5 = 103,1</a:t>
            </a:r>
            <a:endParaRPr lang="nl-NL" sz="1400" dirty="0"/>
          </a:p>
        </p:txBody>
      </p:sp>
      <p:grpSp>
        <p:nvGrpSpPr>
          <p:cNvPr id="28" name="Groep 27">
            <a:extLst>
              <a:ext uri="{FF2B5EF4-FFF2-40B4-BE49-F238E27FC236}">
                <a16:creationId xmlns:a16="http://schemas.microsoft.com/office/drawing/2014/main" id="{5EE150CD-4996-4E98-971D-545945FCAEC4}"/>
              </a:ext>
            </a:extLst>
          </p:cNvPr>
          <p:cNvGrpSpPr/>
          <p:nvPr/>
        </p:nvGrpSpPr>
        <p:grpSpPr>
          <a:xfrm>
            <a:off x="1876040" y="3179745"/>
            <a:ext cx="5524161" cy="789854"/>
            <a:chOff x="1876040" y="3179745"/>
            <a:chExt cx="5524161" cy="789854"/>
          </a:xfrm>
        </p:grpSpPr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1B361531-0433-4202-BB1C-1BD31F0CB2F9}"/>
                </a:ext>
              </a:extLst>
            </p:cNvPr>
            <p:cNvSpPr/>
            <p:nvPr/>
          </p:nvSpPr>
          <p:spPr>
            <a:xfrm>
              <a:off x="1876040" y="3259723"/>
              <a:ext cx="2147191" cy="338554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prijs in dollars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A4ED0C6F-953D-40A2-8947-D2B7E0AFA81E}"/>
                </a:ext>
              </a:extLst>
            </p:cNvPr>
            <p:cNvSpPr/>
            <p:nvPr/>
          </p:nvSpPr>
          <p:spPr>
            <a:xfrm>
              <a:off x="5617469" y="3259723"/>
              <a:ext cx="1782732" cy="338554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1600" dirty="0">
                  <a:solidFill>
                    <a:schemeClr val="tx1"/>
                  </a:solidFill>
                </a:rPr>
                <a:t>%Δ exportvolume</a:t>
              </a:r>
            </a:p>
          </p:txBody>
        </p:sp>
        <p:cxnSp>
          <p:nvCxnSpPr>
            <p:cNvPr id="20" name="Rechte verbindingslijn met pijl 19">
              <a:extLst>
                <a:ext uri="{FF2B5EF4-FFF2-40B4-BE49-F238E27FC236}">
                  <a16:creationId xmlns:a16="http://schemas.microsoft.com/office/drawing/2014/main" id="{7E7F98DA-915D-431D-BC8C-17735EE0A42E}"/>
                </a:ext>
              </a:extLst>
            </p:cNvPr>
            <p:cNvCxnSpPr>
              <a:cxnSpLocks/>
            </p:cNvCxnSpPr>
            <p:nvPr/>
          </p:nvCxnSpPr>
          <p:spPr>
            <a:xfrm>
              <a:off x="4034048" y="3499724"/>
              <a:ext cx="1584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DC73609A-62F0-4788-9F9C-66F88CA151F8}"/>
                </a:ext>
              </a:extLst>
            </p:cNvPr>
            <p:cNvSpPr/>
            <p:nvPr/>
          </p:nvSpPr>
          <p:spPr>
            <a:xfrm>
              <a:off x="4298863" y="3179745"/>
              <a:ext cx="103906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1600" b="1" dirty="0"/>
                <a:t>× </a:t>
              </a:r>
              <a:r>
                <a:rPr lang="nl-NL" sz="1600" b="1" dirty="0" err="1"/>
                <a:t>E</a:t>
              </a:r>
              <a:r>
                <a:rPr lang="nl-NL" sz="1600" b="1" baseline="-25000" dirty="0" err="1"/>
                <a:t>p-exp</a:t>
              </a:r>
              <a:r>
                <a:rPr lang="nl-NL" sz="1600" b="1" dirty="0"/>
                <a:t> =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1EF52850-56FC-4CFD-9EBF-CD150433AC04}"/>
                </a:ext>
              </a:extLst>
            </p:cNvPr>
            <p:cNvSpPr txBox="1"/>
            <p:nvPr/>
          </p:nvSpPr>
          <p:spPr>
            <a:xfrm>
              <a:off x="2389274" y="3600267"/>
              <a:ext cx="10810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cs typeface="Arial" panose="020B0604020202020204" pitchFamily="34" charset="0"/>
                </a:rPr>
                <a:t>- 20%</a:t>
              </a:r>
              <a:endParaRPr lang="nl-NL" dirty="0"/>
            </a:p>
          </p:txBody>
        </p:sp>
      </p:grpSp>
      <p:sp>
        <p:nvSpPr>
          <p:cNvPr id="23" name="Tekstvak 22">
            <a:extLst>
              <a:ext uri="{FF2B5EF4-FFF2-40B4-BE49-F238E27FC236}">
                <a16:creationId xmlns:a16="http://schemas.microsoft.com/office/drawing/2014/main" id="{F5D8EA8E-AEBC-4A94-8605-92CE42438088}"/>
              </a:ext>
            </a:extLst>
          </p:cNvPr>
          <p:cNvSpPr txBox="1"/>
          <p:nvPr/>
        </p:nvSpPr>
        <p:spPr>
          <a:xfrm>
            <a:off x="4256382" y="3600267"/>
            <a:ext cx="1081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× - 0,6 =</a:t>
            </a:r>
            <a:endParaRPr lang="nl-NL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9FB03B6-0794-45FF-B676-63F67C050106}"/>
              </a:ext>
            </a:extLst>
          </p:cNvPr>
          <p:cNvSpPr txBox="1"/>
          <p:nvPr/>
        </p:nvSpPr>
        <p:spPr>
          <a:xfrm>
            <a:off x="6031541" y="3615322"/>
            <a:ext cx="1081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+ 12%</a:t>
            </a:r>
            <a:endParaRPr lang="nl-NL" dirty="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10032EE-8D1E-4CD6-8159-24C31481A836}"/>
              </a:ext>
            </a:extLst>
          </p:cNvPr>
          <p:cNvSpPr txBox="1"/>
          <p:nvPr/>
        </p:nvSpPr>
        <p:spPr>
          <a:xfrm>
            <a:off x="7554552" y="3456803"/>
            <a:ext cx="2036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cs typeface="Arial" panose="020B0604020202020204" pitchFamily="34" charset="0"/>
              </a:rPr>
              <a:t>exportwaarde:</a:t>
            </a:r>
            <a:br>
              <a:rPr lang="nl-NL" sz="1400" dirty="0">
                <a:cs typeface="Arial" panose="020B0604020202020204" pitchFamily="34" charset="0"/>
              </a:rPr>
            </a:br>
            <a:r>
              <a:rPr lang="nl-NL" sz="1400" dirty="0">
                <a:cs typeface="Arial" panose="020B0604020202020204" pitchFamily="34" charset="0"/>
              </a:rPr>
              <a:t>100 × 112 = 112</a:t>
            </a:r>
            <a:endParaRPr lang="nl-NL" sz="1400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83DF509-D506-40E8-A033-F3334F9923A3}"/>
              </a:ext>
            </a:extLst>
          </p:cNvPr>
          <p:cNvSpPr txBox="1"/>
          <p:nvPr/>
        </p:nvSpPr>
        <p:spPr>
          <a:xfrm>
            <a:off x="7342466" y="565773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1A80B6"/>
                </a:solidFill>
              </a:rPr>
              <a:t>verbetering</a:t>
            </a:r>
          </a:p>
        </p:txBody>
      </p:sp>
    </p:spTree>
    <p:extLst>
      <p:ext uri="{BB962C8B-B14F-4D97-AF65-F5344CB8AC3E}">
        <p14:creationId xmlns:p14="http://schemas.microsoft.com/office/powerpoint/2010/main" val="212292858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5" grpId="0" animBg="1"/>
      <p:bldP spid="8" grpId="0"/>
      <p:bldP spid="9" grpId="0"/>
      <p:bldP spid="15" grpId="0"/>
      <p:bldP spid="16" grpId="0"/>
      <p:bldP spid="17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27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04860CCE-FA65-46A9-A34E-FB443304B9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Herhaling prijselasticiteit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9A25B4-C8B5-488B-B208-48358951C440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Betalingsbalans en wisselkoers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88B4B9-89E3-42FA-873F-54EEACA65AC7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Leidt een devaluatie tot betalingsbalansverbetering?</a:t>
            </a:r>
          </a:p>
        </p:txBody>
      </p:sp>
    </p:spTree>
    <p:extLst>
      <p:ext uri="{BB962C8B-B14F-4D97-AF65-F5344CB8AC3E}">
        <p14:creationId xmlns:p14="http://schemas.microsoft.com/office/powerpoint/2010/main" val="70890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Prijselasticiteit van de vraag</a:t>
            </a:r>
          </a:p>
        </p:txBody>
      </p:sp>
      <p:sp>
        <p:nvSpPr>
          <p:cNvPr id="37" name="Tijdelijke aanduiding voor inhoud 3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Vermenigvuldigingsgetal dat aangeeft in </a:t>
            </a:r>
            <a:br>
              <a:rPr lang="nl-NL" sz="2200" dirty="0"/>
            </a:br>
            <a:r>
              <a:rPr lang="nl-NL" sz="2200" dirty="0"/>
              <a:t>welke mate de vraag reageert op een </a:t>
            </a:r>
            <a:br>
              <a:rPr lang="nl-NL" sz="2200" dirty="0"/>
            </a:br>
            <a:r>
              <a:rPr lang="nl-NL" sz="2200" dirty="0"/>
              <a:t>relatieve prijsverandering.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000" dirty="0"/>
              <a:t>De prijs wordt verlaagd van € 60 naar € 20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2000" dirty="0"/>
              <a:t>Daarop stijgt de vraag van 500 naar 1.500 stuks.</a:t>
            </a:r>
          </a:p>
        </p:txBody>
      </p:sp>
      <p:sp>
        <p:nvSpPr>
          <p:cNvPr id="39" name="Rechthoek 38"/>
          <p:cNvSpPr/>
          <p:nvPr/>
        </p:nvSpPr>
        <p:spPr>
          <a:xfrm>
            <a:off x="6400800" y="1997584"/>
            <a:ext cx="1297791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40" name="Rechthoek 39"/>
          <p:cNvSpPr/>
          <p:nvPr/>
        </p:nvSpPr>
        <p:spPr>
          <a:xfrm>
            <a:off x="9801190" y="1997584"/>
            <a:ext cx="150297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41" name="Rechte verbindingslijn met pijl 40"/>
          <p:cNvCxnSpPr>
            <a:stCxn id="39" idx="3"/>
            <a:endCxn id="40" idx="1"/>
          </p:cNvCxnSpPr>
          <p:nvPr/>
        </p:nvCxnSpPr>
        <p:spPr>
          <a:xfrm>
            <a:off x="7698591" y="2228417"/>
            <a:ext cx="210259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6174089" y="4378584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€ 60 </a:t>
            </a:r>
            <a:r>
              <a:rPr lang="nl-NL" sz="2000" dirty="0">
                <a:sym typeface="Wingdings" pitchFamily="2" charset="2"/>
              </a:rPr>
              <a:t> € 20</a:t>
            </a:r>
            <a:endParaRPr lang="nl-NL" sz="2000" dirty="0"/>
          </a:p>
        </p:txBody>
      </p:sp>
      <p:sp>
        <p:nvSpPr>
          <p:cNvPr id="43" name="Tekstvak 42"/>
          <p:cNvSpPr txBox="1"/>
          <p:nvPr/>
        </p:nvSpPr>
        <p:spPr>
          <a:xfrm>
            <a:off x="9521343" y="4375048"/>
            <a:ext cx="2315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500 </a:t>
            </a:r>
            <a:r>
              <a:rPr lang="nl-NL" sz="2000" dirty="0">
                <a:sym typeface="Wingdings" pitchFamily="2" charset="2"/>
              </a:rPr>
              <a:t> 1.500 stuks</a:t>
            </a:r>
            <a:endParaRPr lang="nl-NL" sz="2000" dirty="0"/>
          </a:p>
        </p:txBody>
      </p:sp>
      <p:sp>
        <p:nvSpPr>
          <p:cNvPr id="44" name="Tekstvak 43"/>
          <p:cNvSpPr txBox="1"/>
          <p:nvPr/>
        </p:nvSpPr>
        <p:spPr>
          <a:xfrm>
            <a:off x="6339980" y="3594788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-66,7%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10109596" y="3594788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+200%</a:t>
            </a:r>
          </a:p>
        </p:txBody>
      </p:sp>
      <p:cxnSp>
        <p:nvCxnSpPr>
          <p:cNvPr id="46" name="Rechte verbindingslijn met pijl 45"/>
          <p:cNvCxnSpPr>
            <a:cxnSpLocks/>
            <a:stCxn id="44" idx="3"/>
            <a:endCxn id="45" idx="1"/>
          </p:cNvCxnSpPr>
          <p:nvPr/>
        </p:nvCxnSpPr>
        <p:spPr>
          <a:xfrm>
            <a:off x="7500875" y="3825621"/>
            <a:ext cx="26087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8250432" y="3466246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hthoek 47"/>
              <p:cNvSpPr/>
              <p:nvPr/>
            </p:nvSpPr>
            <p:spPr>
              <a:xfrm>
                <a:off x="7398808" y="2682776"/>
                <a:ext cx="2537874" cy="6381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nl-NL" sz="2400" dirty="0">
                    <a:solidFill>
                      <a:schemeClr val="tx1"/>
                    </a:solidFill>
                  </a:rPr>
                  <a:t>E</a:t>
                </a:r>
                <a:r>
                  <a:rPr lang="nl-NL" sz="2400" baseline="-25000" dirty="0" err="1">
                    <a:solidFill>
                      <a:schemeClr val="tx1"/>
                    </a:solidFill>
                  </a:rPr>
                  <a:t>pv</a:t>
                </a:r>
                <a:r>
                  <a:rPr lang="nl-NL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+ 200%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− 66,7%</m:t>
                        </m:r>
                      </m:den>
                    </m:f>
                    <m:r>
                      <a:rPr lang="nl-NL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l-NL" sz="2400" dirty="0">
                    <a:solidFill>
                      <a:schemeClr val="tx1"/>
                    </a:solidFill>
                  </a:rPr>
                  <a:t>= -3</a:t>
                </a:r>
              </a:p>
            </p:txBody>
          </p:sp>
        </mc:Choice>
        <mc:Fallback xmlns="">
          <p:sp>
            <p:nvSpPr>
              <p:cNvPr id="48" name="Rechthoe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808" y="2682776"/>
                <a:ext cx="2537874" cy="638188"/>
              </a:xfrm>
              <a:prstGeom prst="rect">
                <a:avLst/>
              </a:prstGeom>
              <a:blipFill>
                <a:blip r:embed="rId3"/>
                <a:stretch>
                  <a:fillRect l="-3589" r="-3110" b="-46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hthoek 48"/>
          <p:cNvSpPr/>
          <p:nvPr/>
        </p:nvSpPr>
        <p:spPr>
          <a:xfrm>
            <a:off x="8289999" y="1817999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41647370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/>
      <p:bldP spid="43" grpId="0"/>
      <p:bldP spid="44" grpId="0"/>
      <p:bldP spid="45" grpId="0"/>
      <p:bldP spid="47" grpId="0"/>
      <p:bldP spid="48" grpId="0" animBg="1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Elastisch – </a:t>
            </a:r>
            <a:r>
              <a:rPr lang="nl-NL" dirty="0" err="1"/>
              <a:t>Inelastisch</a:t>
            </a:r>
            <a:endParaRPr lang="nl-NL" dirty="0"/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1A7FCAC5-C5F5-449A-9052-B6B9F6E0B4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nl-NL" dirty="0"/>
              <a:t>Relatief elastische vraag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dirty="0"/>
              <a:t>Een </a:t>
            </a:r>
            <a:r>
              <a:rPr lang="nl-NL" sz="2200" b="1" dirty="0"/>
              <a:t>sterke </a:t>
            </a:r>
            <a:r>
              <a:rPr lang="nl-NL" sz="2200" dirty="0"/>
              <a:t>reactie van de vraag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1900" dirty="0"/>
              <a:t>Een reactie is </a:t>
            </a:r>
            <a:r>
              <a:rPr lang="nl-NL" sz="1900" b="1" dirty="0"/>
              <a:t>sterk</a:t>
            </a:r>
            <a:r>
              <a:rPr lang="nl-NL" sz="1900" dirty="0"/>
              <a:t> wanneer de vraag </a:t>
            </a:r>
            <a:r>
              <a:rPr lang="nl-NL" sz="1900" u="sng" dirty="0"/>
              <a:t>meer dan evenredig</a:t>
            </a:r>
            <a:r>
              <a:rPr lang="nl-NL" sz="1900" dirty="0"/>
              <a:t> reageert op de prijsverandering.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200" dirty="0"/>
              <a:t>De prijselasticiteit is dan kleiner dan -1</a:t>
            </a:r>
            <a:br>
              <a:rPr lang="nl-NL" sz="2200" dirty="0"/>
            </a:br>
            <a:r>
              <a:rPr lang="nl-NL" sz="2200" dirty="0"/>
              <a:t>(absoluut gezien groter dan 1)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2F9B5CED-9004-47CF-9C0D-AFF1CAA33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r>
              <a:rPr lang="nl-NL" dirty="0"/>
              <a:t>Relatief </a:t>
            </a:r>
            <a:r>
              <a:rPr lang="nl-NL" dirty="0" err="1"/>
              <a:t>inelastische</a:t>
            </a:r>
            <a:r>
              <a:rPr lang="nl-NL" dirty="0"/>
              <a:t> vraag</a:t>
            </a:r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580D22E7-226B-42C4-BDD2-7260F8EA7F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dirty="0"/>
              <a:t>Een </a:t>
            </a:r>
            <a:r>
              <a:rPr lang="nl-NL" sz="2000" b="1" dirty="0"/>
              <a:t>zwakke </a:t>
            </a:r>
            <a:r>
              <a:rPr lang="nl-NL" sz="2000" dirty="0"/>
              <a:t>reactie van de vraag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1900" dirty="0"/>
              <a:t>Een reactie is </a:t>
            </a:r>
            <a:r>
              <a:rPr lang="nl-NL" sz="1900" b="1" dirty="0"/>
              <a:t>zwak</a:t>
            </a:r>
            <a:r>
              <a:rPr lang="nl-NL" sz="1900" dirty="0"/>
              <a:t> wanneer de vraag </a:t>
            </a:r>
            <a:r>
              <a:rPr lang="nl-NL" sz="1900" u="sng" dirty="0"/>
              <a:t>minder dan evenredig</a:t>
            </a:r>
            <a:r>
              <a:rPr lang="nl-NL" sz="1900" dirty="0"/>
              <a:t> reageert op de prijsverandering.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200" dirty="0"/>
              <a:t>De prijselasticiteit ligt dan tussen 0 en -1</a:t>
            </a:r>
            <a:br>
              <a:rPr lang="nl-NL" sz="2200" dirty="0"/>
            </a:br>
            <a:r>
              <a:rPr lang="nl-NL" sz="2200" dirty="0"/>
              <a:t>(absoluut gezien kleiner dan 1)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65869" y="3151920"/>
            <a:ext cx="1111458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5" name="Rechthoek 4"/>
          <p:cNvSpPr/>
          <p:nvPr/>
        </p:nvSpPr>
        <p:spPr>
          <a:xfrm>
            <a:off x="3934556" y="3151920"/>
            <a:ext cx="1281376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1477327" y="3351975"/>
            <a:ext cx="245722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2121274" y="291933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</a:t>
            </a:r>
            <a:r>
              <a:rPr lang="nl-NL" sz="2400" b="1" dirty="0" err="1"/>
              <a:t>E</a:t>
            </a:r>
            <a:r>
              <a:rPr lang="nl-NL" sz="2400" b="1" baseline="-25000" dirty="0" err="1"/>
              <a:t>pv</a:t>
            </a:r>
            <a:r>
              <a:rPr lang="nl-NL" sz="2400" b="1" dirty="0"/>
              <a:t> 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96314" y="3670288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+25%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169648" y="3670288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-40%</a:t>
            </a:r>
          </a:p>
        </p:txBody>
      </p:sp>
      <p:sp>
        <p:nvSpPr>
          <p:cNvPr id="10" name="Ovaal 9"/>
          <p:cNvSpPr/>
          <p:nvPr/>
        </p:nvSpPr>
        <p:spPr>
          <a:xfrm>
            <a:off x="2189109" y="3490912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-1,6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597233" y="3701066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3387652" y="3701066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C5C65A34-2083-4847-AA83-007675EC80A1}"/>
              </a:ext>
            </a:extLst>
          </p:cNvPr>
          <p:cNvSpPr/>
          <p:nvPr/>
        </p:nvSpPr>
        <p:spPr>
          <a:xfrm>
            <a:off x="6161432" y="3150170"/>
            <a:ext cx="111145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39A19AA2-3F83-48AF-B6D6-8A747B1DA31F}"/>
              </a:ext>
            </a:extLst>
          </p:cNvPr>
          <p:cNvSpPr/>
          <p:nvPr/>
        </p:nvSpPr>
        <p:spPr>
          <a:xfrm>
            <a:off x="9587244" y="3150170"/>
            <a:ext cx="128137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BD492669-B9CD-4507-ABFB-C35CB1D7E61F}"/>
              </a:ext>
            </a:extLst>
          </p:cNvPr>
          <p:cNvCxnSpPr>
            <a:stCxn id="20" idx="3"/>
            <a:endCxn id="21" idx="1"/>
          </p:cNvCxnSpPr>
          <p:nvPr/>
        </p:nvCxnSpPr>
        <p:spPr>
          <a:xfrm>
            <a:off x="7272890" y="3350225"/>
            <a:ext cx="2314354" cy="0"/>
          </a:xfrm>
          <a:prstGeom prst="straightConnector1">
            <a:avLst/>
          </a:prstGeom>
          <a:ln>
            <a:solidFill>
              <a:srgbClr val="1A80B6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Rechthoek 22">
            <a:extLst>
              <a:ext uri="{FF2B5EF4-FFF2-40B4-BE49-F238E27FC236}">
                <a16:creationId xmlns:a16="http://schemas.microsoft.com/office/drawing/2014/main" id="{CA8AFE1F-4657-44E9-88CF-6FB20CE38A81}"/>
              </a:ext>
            </a:extLst>
          </p:cNvPr>
          <p:cNvSpPr/>
          <p:nvPr/>
        </p:nvSpPr>
        <p:spPr>
          <a:xfrm>
            <a:off x="7878737" y="291758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</a:t>
            </a:r>
            <a:r>
              <a:rPr lang="nl-NL" sz="2400" b="1" dirty="0" err="1"/>
              <a:t>E</a:t>
            </a:r>
            <a:r>
              <a:rPr lang="nl-NL" sz="2400" b="1" baseline="-25000" dirty="0" err="1"/>
              <a:t>pv</a:t>
            </a:r>
            <a:r>
              <a:rPr lang="nl-NL" sz="2400" b="1" dirty="0"/>
              <a:t> =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D75B900-CD57-40F5-8D1C-4C3A78CBC1F4}"/>
              </a:ext>
            </a:extLst>
          </p:cNvPr>
          <p:cNvSpPr txBox="1"/>
          <p:nvPr/>
        </p:nvSpPr>
        <p:spPr>
          <a:xfrm>
            <a:off x="6291877" y="3668538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-25%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30EDE59-A1EB-455C-81EF-0918CD86E896}"/>
              </a:ext>
            </a:extLst>
          </p:cNvPr>
          <p:cNvSpPr txBox="1"/>
          <p:nvPr/>
        </p:nvSpPr>
        <p:spPr>
          <a:xfrm>
            <a:off x="9889011" y="3668538"/>
            <a:ext cx="917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+2,5%</a:t>
            </a:r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8FB3A458-A722-4BCE-B46B-4E2C23CED6D0}"/>
              </a:ext>
            </a:extLst>
          </p:cNvPr>
          <p:cNvSpPr/>
          <p:nvPr/>
        </p:nvSpPr>
        <p:spPr>
          <a:xfrm>
            <a:off x="7908472" y="3489162"/>
            <a:ext cx="881973" cy="881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-0,1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68B11DBB-D8EE-4AB5-9314-4089D0F5216F}"/>
              </a:ext>
            </a:extLst>
          </p:cNvPr>
          <p:cNvSpPr/>
          <p:nvPr/>
        </p:nvSpPr>
        <p:spPr>
          <a:xfrm>
            <a:off x="7316596" y="3699316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E46F3EA-2571-4B6A-940A-EF0E664CD1FB}"/>
              </a:ext>
            </a:extLst>
          </p:cNvPr>
          <p:cNvSpPr/>
          <p:nvPr/>
        </p:nvSpPr>
        <p:spPr>
          <a:xfrm>
            <a:off x="9107015" y="3699316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4288092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  <p:bldP spid="20" grpId="0" animBg="1"/>
      <p:bldP spid="21" grpId="0" animBg="1"/>
      <p:bldP spid="23" grpId="0"/>
      <p:bldP spid="24" grpId="0"/>
      <p:bldP spid="25" grpId="0"/>
      <p:bldP spid="26" grpId="0" animBg="1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 en omzet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3E1DB6-6B31-4CAC-B710-854D0955A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2814638"/>
            <a:ext cx="5641976" cy="436652"/>
          </a:xfrm>
        </p:spPr>
        <p:txBody>
          <a:bodyPr anchor="t"/>
          <a:lstStyle/>
          <a:p>
            <a:r>
              <a:rPr lang="nl-NL" dirty="0"/>
              <a:t>Bij een elastische vraag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2385DAA-4066-4AD1-A9E9-4B580971B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5438775"/>
            <a:ext cx="5641976" cy="1054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Door de elastische vraag, gaat de vraag relatief méér omhoog dan de prijsdaling.</a:t>
            </a:r>
          </a:p>
          <a:p>
            <a:pPr marL="0" indent="0">
              <a:buNone/>
            </a:pPr>
            <a:r>
              <a:rPr lang="nl-NL" sz="2000" dirty="0"/>
              <a:t>Waardoor de </a:t>
            </a:r>
            <a:r>
              <a:rPr lang="nl-NL" sz="2000" b="1" dirty="0"/>
              <a:t>omzet stijgt</a:t>
            </a:r>
            <a:r>
              <a:rPr lang="nl-NL" sz="2000" dirty="0"/>
              <a:t>.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BB91D248-1608-4437-9281-E44A65EDB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814638"/>
            <a:ext cx="5664200" cy="436652"/>
          </a:xfrm>
        </p:spPr>
        <p:txBody>
          <a:bodyPr anchor="t"/>
          <a:lstStyle/>
          <a:p>
            <a:r>
              <a:rPr lang="nl-NL" dirty="0"/>
              <a:t>Bij een </a:t>
            </a:r>
            <a:r>
              <a:rPr lang="nl-NL" dirty="0" err="1"/>
              <a:t>inelastische</a:t>
            </a:r>
            <a:r>
              <a:rPr lang="nl-NL" dirty="0"/>
              <a:t> vraag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AA199EB3-0E43-4BAB-99CF-5DFB711F8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5438773"/>
            <a:ext cx="5664199" cy="1054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Door de </a:t>
            </a:r>
            <a:r>
              <a:rPr lang="nl-NL" sz="2000" dirty="0" err="1"/>
              <a:t>inelastische</a:t>
            </a:r>
            <a:r>
              <a:rPr lang="nl-NL" sz="2000" dirty="0"/>
              <a:t> vraag, gaat de vraag relatief minder omhoog dan de prijsdaling.</a:t>
            </a:r>
          </a:p>
          <a:p>
            <a:pPr marL="0" indent="0">
              <a:buNone/>
            </a:pPr>
            <a:r>
              <a:rPr lang="nl-NL" sz="2000" dirty="0"/>
              <a:t>Waardoor de </a:t>
            </a:r>
            <a:r>
              <a:rPr lang="nl-NL" sz="2000" b="1" dirty="0"/>
              <a:t>omzet daalt</a:t>
            </a:r>
            <a:r>
              <a:rPr lang="nl-NL" sz="2000" dirty="0"/>
              <a:t>.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355600" y="1539391"/>
            <a:ext cx="11480798" cy="985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200" dirty="0"/>
              <a:t>Als de prijs daalt, gaat de vraag omhoog (</a:t>
            </a:r>
            <a:r>
              <a:rPr lang="nl-NL" sz="2200" dirty="0" err="1"/>
              <a:t>E</a:t>
            </a:r>
            <a:r>
              <a:rPr lang="nl-NL" sz="2200" baseline="-25000" dirty="0" err="1"/>
              <a:t>pv</a:t>
            </a:r>
            <a:r>
              <a:rPr lang="nl-NL" sz="2200" dirty="0"/>
              <a:t> is negatief).</a:t>
            </a:r>
          </a:p>
          <a:p>
            <a:pPr marL="0" indent="0">
              <a:buNone/>
            </a:pPr>
            <a:r>
              <a:rPr lang="nl-NL" sz="2200" dirty="0"/>
              <a:t>Maar wat de omzet (prijs × afzet) doet, is afhankelijk van de prijselasticiteit van de vraag.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311224" y="3294559"/>
            <a:ext cx="5337101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Prijs omlaag, betekent vraag omhoog.</a:t>
            </a:r>
          </a:p>
        </p:txBody>
      </p:sp>
      <p:sp>
        <p:nvSpPr>
          <p:cNvPr id="14" name="Rechthoek 13"/>
          <p:cNvSpPr/>
          <p:nvPr/>
        </p:nvSpPr>
        <p:spPr>
          <a:xfrm>
            <a:off x="2731071" y="4294672"/>
            <a:ext cx="2196000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meer omzet</a:t>
            </a:r>
          </a:p>
        </p:txBody>
      </p:sp>
      <p:sp>
        <p:nvSpPr>
          <p:cNvPr id="15" name="Rechthoek 14"/>
          <p:cNvSpPr/>
          <p:nvPr/>
        </p:nvSpPr>
        <p:spPr>
          <a:xfrm>
            <a:off x="115205" y="4297141"/>
            <a:ext cx="2196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minder omzet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08EA550F-5E09-4175-A017-93E374DD311A}"/>
              </a:ext>
            </a:extLst>
          </p:cNvPr>
          <p:cNvGrpSpPr/>
          <p:nvPr/>
        </p:nvGrpSpPr>
        <p:grpSpPr>
          <a:xfrm>
            <a:off x="2919661" y="3653532"/>
            <a:ext cx="1800200" cy="576064"/>
            <a:chOff x="2919661" y="3653532"/>
            <a:chExt cx="1800200" cy="576064"/>
          </a:xfrm>
        </p:grpSpPr>
        <p:cxnSp>
          <p:nvCxnSpPr>
            <p:cNvPr id="13" name="Rechte verbindingslijn 12"/>
            <p:cNvCxnSpPr/>
            <p:nvPr/>
          </p:nvCxnSpPr>
          <p:spPr>
            <a:xfrm>
              <a:off x="2919661" y="3653532"/>
              <a:ext cx="1800200" cy="0"/>
            </a:xfrm>
            <a:prstGeom prst="line">
              <a:avLst/>
            </a:prstGeom>
            <a:ln>
              <a:solidFill>
                <a:srgbClr val="25881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Rechte verbindingslijn met pijl 17"/>
            <p:cNvCxnSpPr/>
            <p:nvPr/>
          </p:nvCxnSpPr>
          <p:spPr>
            <a:xfrm>
              <a:off x="3819761" y="3653532"/>
              <a:ext cx="0" cy="576064"/>
            </a:xfrm>
            <a:prstGeom prst="straightConnector1">
              <a:avLst/>
            </a:prstGeom>
            <a:ln>
              <a:solidFill>
                <a:srgbClr val="258812"/>
              </a:solidFill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FCC309F6-4F0A-4A9D-B437-C48957D5DC77}"/>
              </a:ext>
            </a:extLst>
          </p:cNvPr>
          <p:cNvGrpSpPr/>
          <p:nvPr/>
        </p:nvGrpSpPr>
        <p:grpSpPr>
          <a:xfrm>
            <a:off x="311224" y="3656001"/>
            <a:ext cx="1800200" cy="576064"/>
            <a:chOff x="311224" y="3656001"/>
            <a:chExt cx="1800200" cy="576064"/>
          </a:xfrm>
        </p:grpSpPr>
        <p:cxnSp>
          <p:nvCxnSpPr>
            <p:cNvPr id="16" name="Rechte verbindingslijn 15"/>
            <p:cNvCxnSpPr/>
            <p:nvPr/>
          </p:nvCxnSpPr>
          <p:spPr>
            <a:xfrm>
              <a:off x="311224" y="3656001"/>
              <a:ext cx="1800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met pijl 18"/>
            <p:cNvCxnSpPr/>
            <p:nvPr/>
          </p:nvCxnSpPr>
          <p:spPr>
            <a:xfrm>
              <a:off x="1211324" y="3656001"/>
              <a:ext cx="0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24058508-3A6C-4A53-93A9-A713229C25BA}"/>
              </a:ext>
            </a:extLst>
          </p:cNvPr>
          <p:cNvSpPr txBox="1">
            <a:spLocks/>
          </p:cNvSpPr>
          <p:nvPr/>
        </p:nvSpPr>
        <p:spPr>
          <a:xfrm>
            <a:off x="6172199" y="3293492"/>
            <a:ext cx="5337101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Prijs omlaag, betekent vraag omhoog.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8413E01E-A7CC-4F6A-8D06-BE91E581594C}"/>
              </a:ext>
            </a:extLst>
          </p:cNvPr>
          <p:cNvSpPr/>
          <p:nvPr/>
        </p:nvSpPr>
        <p:spPr>
          <a:xfrm>
            <a:off x="8588946" y="4294672"/>
            <a:ext cx="2196000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meer omzet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DFAB460D-146F-43FD-A659-794C0E123288}"/>
              </a:ext>
            </a:extLst>
          </p:cNvPr>
          <p:cNvSpPr/>
          <p:nvPr/>
        </p:nvSpPr>
        <p:spPr>
          <a:xfrm>
            <a:off x="5966655" y="4294672"/>
            <a:ext cx="2196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minder omzet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0DF02C91-BED8-44E4-90BE-00BC6A8BBBC5}"/>
              </a:ext>
            </a:extLst>
          </p:cNvPr>
          <p:cNvGrpSpPr/>
          <p:nvPr/>
        </p:nvGrpSpPr>
        <p:grpSpPr>
          <a:xfrm>
            <a:off x="8796586" y="3676406"/>
            <a:ext cx="1800200" cy="576064"/>
            <a:chOff x="8796586" y="3676406"/>
            <a:chExt cx="1800200" cy="576064"/>
          </a:xfrm>
        </p:grpSpPr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23F812E4-8834-464B-9E14-7FB6AC50B341}"/>
                </a:ext>
              </a:extLst>
            </p:cNvPr>
            <p:cNvCxnSpPr/>
            <p:nvPr/>
          </p:nvCxnSpPr>
          <p:spPr>
            <a:xfrm>
              <a:off x="8796586" y="3676406"/>
              <a:ext cx="1800200" cy="0"/>
            </a:xfrm>
            <a:prstGeom prst="line">
              <a:avLst/>
            </a:prstGeom>
            <a:ln>
              <a:solidFill>
                <a:srgbClr val="25881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Rechte verbindingslijn met pijl 24">
              <a:extLst>
                <a:ext uri="{FF2B5EF4-FFF2-40B4-BE49-F238E27FC236}">
                  <a16:creationId xmlns:a16="http://schemas.microsoft.com/office/drawing/2014/main" id="{C3D2D243-71A2-41EF-A3C2-AFFD1985DB19}"/>
                </a:ext>
              </a:extLst>
            </p:cNvPr>
            <p:cNvCxnSpPr/>
            <p:nvPr/>
          </p:nvCxnSpPr>
          <p:spPr>
            <a:xfrm>
              <a:off x="9696686" y="3676406"/>
              <a:ext cx="0" cy="576064"/>
            </a:xfrm>
            <a:prstGeom prst="straightConnector1">
              <a:avLst/>
            </a:prstGeom>
            <a:ln>
              <a:solidFill>
                <a:srgbClr val="258812"/>
              </a:solidFill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A5910B59-CB2F-4F29-B4FB-9011A2E3F984}"/>
              </a:ext>
            </a:extLst>
          </p:cNvPr>
          <p:cNvGrpSpPr/>
          <p:nvPr/>
        </p:nvGrpSpPr>
        <p:grpSpPr>
          <a:xfrm>
            <a:off x="6172199" y="3676406"/>
            <a:ext cx="1800200" cy="576064"/>
            <a:chOff x="6172199" y="3676406"/>
            <a:chExt cx="1800200" cy="576064"/>
          </a:xfrm>
        </p:grpSpPr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DFB19456-00E3-41F3-BFBB-2D707D179218}"/>
                </a:ext>
              </a:extLst>
            </p:cNvPr>
            <p:cNvCxnSpPr/>
            <p:nvPr/>
          </p:nvCxnSpPr>
          <p:spPr>
            <a:xfrm>
              <a:off x="6172199" y="3676406"/>
              <a:ext cx="1800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met pijl 25">
              <a:extLst>
                <a:ext uri="{FF2B5EF4-FFF2-40B4-BE49-F238E27FC236}">
                  <a16:creationId xmlns:a16="http://schemas.microsoft.com/office/drawing/2014/main" id="{2640EF09-9D63-46A3-9F35-1F67800181AA}"/>
                </a:ext>
              </a:extLst>
            </p:cNvPr>
            <p:cNvCxnSpPr/>
            <p:nvPr/>
          </p:nvCxnSpPr>
          <p:spPr>
            <a:xfrm>
              <a:off x="7072299" y="3676406"/>
              <a:ext cx="0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20439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6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47" dur="125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6" presetClass="emph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animScale>
                                      <p:cBhvr>
                                        <p:cTn id="87" dur="1250" fill="hold"/>
                                        <p:tgtEl>
                                          <p:spTgt spid="2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4" grpId="0" animBg="1"/>
      <p:bldP spid="14" grpId="1" animBg="1"/>
      <p:bldP spid="15" grpId="0" animBg="1"/>
      <p:bldP spid="22" grpId="0" animBg="1"/>
      <p:bldP spid="22" grpId="1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C7D5DEFB-B671-42BE-8F02-88173BB2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Betalingsbalans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284F3790-F6A6-40E9-85EB-7308ACC4A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7922" y="1817998"/>
            <a:ext cx="4669277" cy="482092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b="1" dirty="0"/>
              <a:t>Zwevende wisselkoers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nl-NL" sz="2000" dirty="0"/>
              <a:t>zorgt voor betalingsbalansevenwicht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b="1" dirty="0">
                <a:solidFill>
                  <a:schemeClr val="bg1"/>
                </a:solidFill>
              </a:rPr>
              <a:t>Vaste wisselkoers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nl-NL" sz="2000" dirty="0"/>
              <a:t>Zorgt voor lagere (internationale) transactiekosten, minder risico en meer handel.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Economie met “slechtere structuur”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nl-NL" sz="2000" dirty="0"/>
              <a:t>structureel tekort LR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Devaluatie kan land goedkoper maken en export bevorderen.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Mogelijkheid ontbreekt bij EMU </a:t>
            </a:r>
            <a:br>
              <a:rPr lang="nl-NL" sz="2000" dirty="0"/>
            </a:br>
            <a:r>
              <a:rPr lang="nl-NL" sz="2000" dirty="0"/>
              <a:t>(één munt, zonder wisselkoers)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A5BA30B-8302-4D63-BF8E-6E9698AD05F2}"/>
              </a:ext>
            </a:extLst>
          </p:cNvPr>
          <p:cNvSpPr txBox="1"/>
          <p:nvPr/>
        </p:nvSpPr>
        <p:spPr>
          <a:xfrm>
            <a:off x="184826" y="2130357"/>
            <a:ext cx="2459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Lopende Rekening</a:t>
            </a:r>
          </a:p>
          <a:p>
            <a:pPr marL="360363"/>
            <a:r>
              <a:rPr lang="nl-NL" dirty="0"/>
              <a:t>Goederen</a:t>
            </a:r>
          </a:p>
          <a:p>
            <a:pPr marL="360363"/>
            <a:r>
              <a:rPr lang="nl-NL" dirty="0"/>
              <a:t>Diensten</a:t>
            </a:r>
          </a:p>
          <a:p>
            <a:pPr marL="360363"/>
            <a:r>
              <a:rPr lang="nl-NL" dirty="0"/>
              <a:t>Primaire inkomens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46FFE81-1ABE-4C96-AA13-A50978F5254A}"/>
              </a:ext>
            </a:extLst>
          </p:cNvPr>
          <p:cNvSpPr txBox="1"/>
          <p:nvPr/>
        </p:nvSpPr>
        <p:spPr>
          <a:xfrm>
            <a:off x="184826" y="3527315"/>
            <a:ext cx="2215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Kapitaalrekening</a:t>
            </a:r>
          </a:p>
          <a:p>
            <a:pPr marL="360363"/>
            <a:r>
              <a:rPr lang="nl-NL" dirty="0"/>
              <a:t>Investeringen</a:t>
            </a:r>
          </a:p>
          <a:p>
            <a:pPr marL="360363"/>
            <a:r>
              <a:rPr lang="nl-NL" dirty="0"/>
              <a:t>Beleggingen</a:t>
            </a:r>
          </a:p>
          <a:p>
            <a:pPr marL="360363"/>
            <a:r>
              <a:rPr lang="nl-NL" dirty="0"/>
              <a:t>Kredietverlening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7C38362-D5FE-4BAE-8DFD-039D854EC278}"/>
              </a:ext>
            </a:extLst>
          </p:cNvPr>
          <p:cNvSpPr txBox="1"/>
          <p:nvPr/>
        </p:nvSpPr>
        <p:spPr>
          <a:xfrm>
            <a:off x="184826" y="4924273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Salderingsrekening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B2AD8D6-27F1-420F-9E7E-56067AAD3F99}"/>
              </a:ext>
            </a:extLst>
          </p:cNvPr>
          <p:cNvGrpSpPr/>
          <p:nvPr/>
        </p:nvGrpSpPr>
        <p:grpSpPr>
          <a:xfrm>
            <a:off x="184826" y="1761025"/>
            <a:ext cx="5633660" cy="3584974"/>
            <a:chOff x="184826" y="1761025"/>
            <a:chExt cx="5633660" cy="3584974"/>
          </a:xfrm>
        </p:grpSpPr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E993DEC1-598E-4465-AF3B-38D35BE59A34}"/>
                </a:ext>
              </a:extLst>
            </p:cNvPr>
            <p:cNvSpPr txBox="1"/>
            <p:nvPr/>
          </p:nvSpPr>
          <p:spPr>
            <a:xfrm>
              <a:off x="4325770" y="176102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Ontvangsten</a:t>
              </a:r>
            </a:p>
          </p:txBody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C5C86125-C439-4ED2-BFFD-CA455C188EF2}"/>
                </a:ext>
              </a:extLst>
            </p:cNvPr>
            <p:cNvSpPr txBox="1"/>
            <p:nvPr/>
          </p:nvSpPr>
          <p:spPr>
            <a:xfrm>
              <a:off x="2952451" y="1761025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Betalingen</a:t>
              </a:r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E6C96572-816E-4721-804A-37872B2A9D3E}"/>
                </a:ext>
              </a:extLst>
            </p:cNvPr>
            <p:cNvCxnSpPr>
              <a:cxnSpLocks/>
            </p:cNvCxnSpPr>
            <p:nvPr/>
          </p:nvCxnSpPr>
          <p:spPr>
            <a:xfrm>
              <a:off x="2952451" y="1817999"/>
              <a:ext cx="0" cy="352800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120D8B00-EEDF-4376-8C78-09B0A9CF2554}"/>
                </a:ext>
              </a:extLst>
            </p:cNvPr>
            <p:cNvCxnSpPr>
              <a:cxnSpLocks/>
            </p:cNvCxnSpPr>
            <p:nvPr/>
          </p:nvCxnSpPr>
          <p:spPr>
            <a:xfrm>
              <a:off x="4370405" y="1817999"/>
              <a:ext cx="0" cy="352800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2F6B29A5-D3FD-4A03-9FAE-6E7CA4313BEB}"/>
                </a:ext>
              </a:extLst>
            </p:cNvPr>
            <p:cNvCxnSpPr>
              <a:cxnSpLocks/>
            </p:cNvCxnSpPr>
            <p:nvPr/>
          </p:nvCxnSpPr>
          <p:spPr>
            <a:xfrm>
              <a:off x="5788359" y="1817999"/>
              <a:ext cx="0" cy="352800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8CC0CB0-55C2-4CC1-8554-519D2D95C9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4826" y="2130357"/>
              <a:ext cx="5603534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B4C5A0EC-2A20-45DC-81F6-3E789BB2FF09}"/>
              </a:ext>
            </a:extLst>
          </p:cNvPr>
          <p:cNvCxnSpPr>
            <a:cxnSpLocks/>
          </p:cNvCxnSpPr>
          <p:nvPr/>
        </p:nvCxnSpPr>
        <p:spPr>
          <a:xfrm flipH="1">
            <a:off x="184826" y="3429000"/>
            <a:ext cx="5603534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F54A8180-BA19-41B3-AADC-5FB0C484DA03}"/>
              </a:ext>
            </a:extLst>
          </p:cNvPr>
          <p:cNvCxnSpPr>
            <a:cxnSpLocks/>
          </p:cNvCxnSpPr>
          <p:nvPr/>
        </p:nvCxnSpPr>
        <p:spPr>
          <a:xfrm flipH="1">
            <a:off x="184826" y="4813369"/>
            <a:ext cx="5603534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AB7CE44C-78F9-48DD-8721-FA29F7A7D9E1}"/>
              </a:ext>
            </a:extLst>
          </p:cNvPr>
          <p:cNvSpPr txBox="1"/>
          <p:nvPr/>
        </p:nvSpPr>
        <p:spPr>
          <a:xfrm rot="20405961">
            <a:off x="302797" y="265810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inkomensvorming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641C009-7D59-47CC-9F12-BD1AA7FB4678}"/>
              </a:ext>
            </a:extLst>
          </p:cNvPr>
          <p:cNvSpPr txBox="1"/>
          <p:nvPr/>
        </p:nvSpPr>
        <p:spPr>
          <a:xfrm>
            <a:off x="4514924" y="259501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“export”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7DA4F49-5628-4EB4-83BD-3A74D7634737}"/>
              </a:ext>
            </a:extLst>
          </p:cNvPr>
          <p:cNvSpPr txBox="1"/>
          <p:nvPr/>
        </p:nvSpPr>
        <p:spPr>
          <a:xfrm>
            <a:off x="3022983" y="259501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“import”</a:t>
            </a:r>
          </a:p>
        </p:txBody>
      </p:sp>
      <p:pic>
        <p:nvPicPr>
          <p:cNvPr id="28" name="Afbeelding 27" descr="Afbeelding met tekst&#10;&#10;Automatisch gegenereerde beschrijving">
            <a:extLst>
              <a:ext uri="{FF2B5EF4-FFF2-40B4-BE49-F238E27FC236}">
                <a16:creationId xmlns:a16="http://schemas.microsoft.com/office/drawing/2014/main" id="{B6022828-4B6C-468B-932A-1CDF959EEE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9598" y="2092461"/>
            <a:ext cx="1916183" cy="1422264"/>
          </a:xfrm>
          <a:prstGeom prst="rect">
            <a:avLst/>
          </a:prstGeom>
        </p:spPr>
      </p:pic>
      <p:pic>
        <p:nvPicPr>
          <p:cNvPr id="30" name="Afbeelding 29" descr="Afbeelding met tekst&#10;&#10;Automatisch gegenereerde beschrijving">
            <a:extLst>
              <a:ext uri="{FF2B5EF4-FFF2-40B4-BE49-F238E27FC236}">
                <a16:creationId xmlns:a16="http://schemas.microsoft.com/office/drawing/2014/main" id="{F91A5FD4-AD6D-4BEB-97E4-7D14B0232F2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2281" y="2082545"/>
            <a:ext cx="1909828" cy="142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30559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"/>
                            </p:stCondLst>
                            <p:childTnLst>
                              <p:par>
                                <p:cTn id="105" presetID="10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  <p:bldP spid="23" grpId="1"/>
      <p:bldP spid="23" grpId="2"/>
      <p:bldP spid="24" grpId="0"/>
      <p:bldP spid="24" grpId="1"/>
      <p:bldP spid="25" grpId="0"/>
      <p:bldP spid="2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245E154-D0D1-49BA-8F8F-86E8D509E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Devaluatie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75000"/>
                  </a:schemeClr>
                </a:solidFill>
              </a:rPr>
              <a:t>om Lopende Rekening te verbeteren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6C55571-6A37-40A0-AC12-CC2F6BB17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763776"/>
          </a:xfrm>
        </p:spPr>
        <p:txBody>
          <a:bodyPr/>
          <a:lstStyle/>
          <a:p>
            <a:pPr marL="0" lvl="1" indent="0">
              <a:buNone/>
            </a:pPr>
            <a:r>
              <a:rPr lang="nl-NL" dirty="0"/>
              <a:t>Turkije heeft een fors tekort op de Lopende Rekening t.o.v. de EU</a:t>
            </a:r>
          </a:p>
          <a:p>
            <a:pPr marL="361950" lvl="2" indent="-180975"/>
            <a:r>
              <a:rPr lang="nl-NL" dirty="0"/>
              <a:t>in 2021 koers (Lira) TRY: </a:t>
            </a:r>
            <a:r>
              <a:rPr lang="nl-NL" dirty="0">
                <a:cs typeface="Arial" panose="020B0604020202020204" pitchFamily="34" charset="0"/>
              </a:rPr>
              <a:t>£ 1 = € 0,010</a:t>
            </a: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in 2022 devalueert de TRY: £ 1 = € 0,006</a:t>
            </a:r>
          </a:p>
          <a:p>
            <a:pPr marL="361950" lvl="2" indent="-180975">
              <a:spcBef>
                <a:spcPts val="1200"/>
              </a:spcBef>
            </a:pPr>
            <a:r>
              <a:rPr lang="nl-NL" dirty="0">
                <a:cs typeface="Arial" panose="020B0604020202020204" pitchFamily="34" charset="0"/>
              </a:rPr>
              <a:t>De binnenlandse prijzen veranderen NIET door de devaluatie!!</a:t>
            </a:r>
          </a:p>
          <a:p>
            <a:pPr marL="361950" lvl="2" indent="-180975">
              <a:spcBef>
                <a:spcPts val="1800"/>
              </a:spcBef>
            </a:pPr>
            <a:r>
              <a:rPr lang="nl-NL" dirty="0">
                <a:cs typeface="Arial" panose="020B0604020202020204" pitchFamily="34" charset="0"/>
              </a:rPr>
              <a:t>Voor EU wordt kleding uit Turkije echter goedkoper: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in 2021 € 100 en na de devaluatie € 60</a:t>
            </a: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Turkije wordt de auto importeren duurder: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in 2021 £ 4 mln. en na de devaluatie £ 6,67 mln.</a:t>
            </a:r>
          </a:p>
          <a:p>
            <a:pPr marL="361950" lvl="2" indent="-180975">
              <a:spcBef>
                <a:spcPts val="2400"/>
              </a:spcBef>
            </a:pPr>
            <a:r>
              <a:rPr lang="nl-NL" dirty="0">
                <a:cs typeface="Arial" panose="020B0604020202020204" pitchFamily="34" charset="0"/>
              </a:rPr>
              <a:t>Lopende rekening = waarde export en import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dus moeten we ook weten hoeveel er door de 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vragers gereageerd wordt!</a:t>
            </a:r>
            <a:endParaRPr lang="nl-NL" dirty="0"/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2490822D-8106-496A-91A7-E1092419FC1F}"/>
              </a:ext>
            </a:extLst>
          </p:cNvPr>
          <p:cNvGrpSpPr/>
          <p:nvPr/>
        </p:nvGrpSpPr>
        <p:grpSpPr>
          <a:xfrm>
            <a:off x="9553575" y="5555940"/>
            <a:ext cx="2062582" cy="944561"/>
            <a:chOff x="9553575" y="5555940"/>
            <a:chExt cx="2062582" cy="944561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FB310DA6-7E27-4DBA-A6EA-37BAB8AC36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553575" y="5555940"/>
              <a:ext cx="2062582" cy="944561"/>
            </a:xfrm>
            <a:prstGeom prst="rect">
              <a:avLst/>
            </a:prstGeom>
          </p:spPr>
        </p:pic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E35A9DDA-C0B7-475A-95C2-07C31E4B5768}"/>
                </a:ext>
              </a:extLst>
            </p:cNvPr>
            <p:cNvSpPr txBox="1"/>
            <p:nvPr/>
          </p:nvSpPr>
          <p:spPr>
            <a:xfrm>
              <a:off x="10150580" y="5840936"/>
              <a:ext cx="868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Turkije</a:t>
              </a:r>
            </a:p>
          </p:txBody>
        </p: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1BE7CFE2-AEE6-460B-AF2E-A6094536C375}"/>
              </a:ext>
            </a:extLst>
          </p:cNvPr>
          <p:cNvGrpSpPr/>
          <p:nvPr/>
        </p:nvGrpSpPr>
        <p:grpSpPr>
          <a:xfrm>
            <a:off x="6233692" y="2870339"/>
            <a:ext cx="3468003" cy="3271700"/>
            <a:chOff x="6233692" y="2870339"/>
            <a:chExt cx="3468003" cy="3271700"/>
          </a:xfrm>
        </p:grpSpPr>
        <p:pic>
          <p:nvPicPr>
            <p:cNvPr id="11" name="Afbeelding 10" descr="Afbeelding met tekst, licht&#10;&#10;Automatisch gegenereerde beschrijving">
              <a:extLst>
                <a:ext uri="{FF2B5EF4-FFF2-40B4-BE49-F238E27FC236}">
                  <a16:creationId xmlns:a16="http://schemas.microsoft.com/office/drawing/2014/main" id="{8395A588-48B8-4D65-957D-CC4D48733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33692" y="2870339"/>
              <a:ext cx="3468003" cy="3271700"/>
            </a:xfrm>
            <a:prstGeom prst="rect">
              <a:avLst/>
            </a:prstGeom>
          </p:spPr>
        </p:pic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C08F0015-78A4-45F8-98CC-5E7A2AFC019B}"/>
                </a:ext>
              </a:extLst>
            </p:cNvPr>
            <p:cNvSpPr txBox="1"/>
            <p:nvPr/>
          </p:nvSpPr>
          <p:spPr>
            <a:xfrm>
              <a:off x="7967693" y="466725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8F5025"/>
                  </a:solidFill>
                </a:rPr>
                <a:t>EU</a:t>
              </a:r>
            </a:p>
          </p:txBody>
        </p:sp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CCBE122E-AC25-401E-96D4-BAB805C3D8FB}"/>
              </a:ext>
            </a:extLst>
          </p:cNvPr>
          <p:cNvGrpSpPr/>
          <p:nvPr/>
        </p:nvGrpSpPr>
        <p:grpSpPr>
          <a:xfrm>
            <a:off x="10926447" y="5791925"/>
            <a:ext cx="1557758" cy="836686"/>
            <a:chOff x="10837276" y="5118866"/>
            <a:chExt cx="1557758" cy="836686"/>
          </a:xfrm>
        </p:grpSpPr>
        <p:pic>
          <p:nvPicPr>
            <p:cNvPr id="25" name="Afbeelding 24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5DB72D62-5B70-4D6D-9557-DBF88325F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16461">
              <a:off x="10837276" y="5118866"/>
              <a:ext cx="1557758" cy="836686"/>
            </a:xfrm>
            <a:prstGeom prst="rect">
              <a:avLst/>
            </a:prstGeom>
          </p:spPr>
        </p:pic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57953190-591D-4BFA-8AA6-156FFB36B849}"/>
                </a:ext>
              </a:extLst>
            </p:cNvPr>
            <p:cNvSpPr txBox="1"/>
            <p:nvPr/>
          </p:nvSpPr>
          <p:spPr>
            <a:xfrm rot="2038669">
              <a:off x="11238934" y="5461538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£ 10.000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Afbeelding 20" descr="Afbeelding met persoon&#10;&#10;Automatisch gegenereerde beschrijving">
            <a:extLst>
              <a:ext uri="{FF2B5EF4-FFF2-40B4-BE49-F238E27FC236}">
                <a16:creationId xmlns:a16="http://schemas.microsoft.com/office/drawing/2014/main" id="{41ABD777-CC84-4E55-86BE-F5CBD5EDAEB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54132" y="4986367"/>
            <a:ext cx="730037" cy="951134"/>
          </a:xfrm>
          <a:prstGeom prst="rect">
            <a:avLst/>
          </a:prstGeom>
        </p:spPr>
      </p:pic>
      <p:grpSp>
        <p:nvGrpSpPr>
          <p:cNvPr id="34" name="Groep 33">
            <a:extLst>
              <a:ext uri="{FF2B5EF4-FFF2-40B4-BE49-F238E27FC236}">
                <a16:creationId xmlns:a16="http://schemas.microsoft.com/office/drawing/2014/main" id="{64005C96-85BA-4F94-8756-80391C393627}"/>
              </a:ext>
            </a:extLst>
          </p:cNvPr>
          <p:cNvGrpSpPr/>
          <p:nvPr/>
        </p:nvGrpSpPr>
        <p:grpSpPr>
          <a:xfrm>
            <a:off x="6165889" y="4295019"/>
            <a:ext cx="1557758" cy="836686"/>
            <a:chOff x="6165889" y="4295019"/>
            <a:chExt cx="1557758" cy="836686"/>
          </a:xfrm>
        </p:grpSpPr>
        <p:pic>
          <p:nvPicPr>
            <p:cNvPr id="32" name="Afbeelding 31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97EDB26A-9CE7-49AA-9C19-91A85D88D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9023243">
              <a:off x="6165889" y="4295019"/>
              <a:ext cx="1557758" cy="836686"/>
            </a:xfrm>
            <a:prstGeom prst="rect">
              <a:avLst/>
            </a:prstGeom>
          </p:spPr>
        </p:pic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C380E007-B708-402C-98C6-89E82A0C6983}"/>
                </a:ext>
              </a:extLst>
            </p:cNvPr>
            <p:cNvSpPr txBox="1"/>
            <p:nvPr/>
          </p:nvSpPr>
          <p:spPr>
            <a:xfrm rot="19953207">
              <a:off x="6194931" y="4629213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€ 40.000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Afbeelding 29" descr="Afbeelding met auto&#10;&#10;Automatisch gegenereerde beschrijving">
            <a:extLst>
              <a:ext uri="{FF2B5EF4-FFF2-40B4-BE49-F238E27FC236}">
                <a16:creationId xmlns:a16="http://schemas.microsoft.com/office/drawing/2014/main" id="{8A977C9D-001B-45BF-B8D8-79AA6C34B31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6136" y="3564066"/>
            <a:ext cx="2160261" cy="135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331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245E154-D0D1-49BA-8F8F-86E8D509E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Devaluatie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75000"/>
                  </a:schemeClr>
                </a:solidFill>
              </a:rPr>
              <a:t>prijselasticiteit van export en import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6C55571-6A37-40A0-AC12-CC2F6BB17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789121"/>
            <a:ext cx="11531600" cy="4351338"/>
          </a:xfrm>
        </p:spPr>
        <p:txBody>
          <a:bodyPr/>
          <a:lstStyle/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EU wordt kleding uit Turkije goedkoper: in 2021 € 100 en na de devaluatie € 60 (-40%)</a:t>
            </a: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Turkije wordt de auto importeren duurder: in 2021 £ 4 mln. en na de devaluatie £ 6,67 mln. (+67%)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De Europeaanse vragers reageren op de prijs in euro’s: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Terwijl het exporterende Turkse bedrijf hetzelfde bedrag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in Lira’s blijft verdienen!</a:t>
            </a:r>
          </a:p>
          <a:p>
            <a:pPr marL="361950" lvl="2" indent="-180975"/>
            <a:endParaRPr lang="nl-NL" dirty="0"/>
          </a:p>
          <a:p>
            <a:pPr marL="361950" lvl="2" indent="-180975"/>
            <a:r>
              <a:rPr lang="nl-NL" dirty="0"/>
              <a:t>De Turkse importeurs reageren op de prijs in Lira’s:</a:t>
            </a:r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CCBE122E-AC25-401E-96D4-BAB805C3D8FB}"/>
              </a:ext>
            </a:extLst>
          </p:cNvPr>
          <p:cNvGrpSpPr/>
          <p:nvPr/>
        </p:nvGrpSpPr>
        <p:grpSpPr>
          <a:xfrm>
            <a:off x="10750526" y="900588"/>
            <a:ext cx="1557758" cy="836686"/>
            <a:chOff x="10837276" y="5118866"/>
            <a:chExt cx="1557758" cy="836686"/>
          </a:xfrm>
        </p:grpSpPr>
        <p:pic>
          <p:nvPicPr>
            <p:cNvPr id="25" name="Afbeelding 24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5DB72D62-5B70-4D6D-9557-DBF88325F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16461">
              <a:off x="10837276" y="5118866"/>
              <a:ext cx="1557758" cy="836686"/>
            </a:xfrm>
            <a:prstGeom prst="rect">
              <a:avLst/>
            </a:prstGeom>
          </p:spPr>
        </p:pic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57953190-591D-4BFA-8AA6-156FFB36B849}"/>
                </a:ext>
              </a:extLst>
            </p:cNvPr>
            <p:cNvSpPr txBox="1"/>
            <p:nvPr/>
          </p:nvSpPr>
          <p:spPr>
            <a:xfrm rot="2038669">
              <a:off x="11238934" y="5461538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£ 10.000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Afbeelding 20" descr="Afbeelding met persoon&#10;&#10;Automatisch gegenereerde beschrijving">
            <a:extLst>
              <a:ext uri="{FF2B5EF4-FFF2-40B4-BE49-F238E27FC236}">
                <a16:creationId xmlns:a16="http://schemas.microsoft.com/office/drawing/2014/main" id="{41ABD777-CC84-4E55-86BE-F5CBD5EDAE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78211" y="95030"/>
            <a:ext cx="730037" cy="951134"/>
          </a:xfrm>
          <a:prstGeom prst="rect">
            <a:avLst/>
          </a:prstGeom>
        </p:spPr>
      </p:pic>
      <p:grpSp>
        <p:nvGrpSpPr>
          <p:cNvPr id="34" name="Groep 33">
            <a:extLst>
              <a:ext uri="{FF2B5EF4-FFF2-40B4-BE49-F238E27FC236}">
                <a16:creationId xmlns:a16="http://schemas.microsoft.com/office/drawing/2014/main" id="{64005C96-85BA-4F94-8756-80391C393627}"/>
              </a:ext>
            </a:extLst>
          </p:cNvPr>
          <p:cNvGrpSpPr/>
          <p:nvPr/>
        </p:nvGrpSpPr>
        <p:grpSpPr>
          <a:xfrm>
            <a:off x="6047315" y="542110"/>
            <a:ext cx="1557758" cy="836686"/>
            <a:chOff x="6165889" y="4295019"/>
            <a:chExt cx="1557758" cy="836686"/>
          </a:xfrm>
        </p:grpSpPr>
        <p:pic>
          <p:nvPicPr>
            <p:cNvPr id="32" name="Afbeelding 31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97EDB26A-9CE7-49AA-9C19-91A85D88D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9023243">
              <a:off x="6165889" y="4295019"/>
              <a:ext cx="1557758" cy="836686"/>
            </a:xfrm>
            <a:prstGeom prst="rect">
              <a:avLst/>
            </a:prstGeom>
          </p:spPr>
        </p:pic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C380E007-B708-402C-98C6-89E82A0C6983}"/>
                </a:ext>
              </a:extLst>
            </p:cNvPr>
            <p:cNvSpPr txBox="1"/>
            <p:nvPr/>
          </p:nvSpPr>
          <p:spPr>
            <a:xfrm rot="19953207">
              <a:off x="6194931" y="4629213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€ 40.000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Afbeelding 29" descr="Afbeelding met auto&#10;&#10;Automatisch gegenereerde beschrijving">
            <a:extLst>
              <a:ext uri="{FF2B5EF4-FFF2-40B4-BE49-F238E27FC236}">
                <a16:creationId xmlns:a16="http://schemas.microsoft.com/office/drawing/2014/main" id="{8A977C9D-001B-45BF-B8D8-79AA6C34B31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7562" y="-188843"/>
            <a:ext cx="2160261" cy="1350163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75BED97-9FF6-462C-BD77-F98B31D42E5E}"/>
              </a:ext>
            </a:extLst>
          </p:cNvPr>
          <p:cNvSpPr txBox="1"/>
          <p:nvPr/>
        </p:nvSpPr>
        <p:spPr>
          <a:xfrm>
            <a:off x="7981873" y="1068664"/>
            <a:ext cx="29158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2021 TRY: £ 1 = € 0,010</a:t>
            </a:r>
          </a:p>
          <a:p>
            <a:r>
              <a:rPr lang="nl-NL" sz="1600" dirty="0">
                <a:solidFill>
                  <a:schemeClr val="bg1"/>
                </a:solidFill>
              </a:rPr>
              <a:t>2022 devaluatie £ 1 = € 0,006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040D9778-2BD7-40D0-AD43-50BE819ED935}"/>
              </a:ext>
            </a:extLst>
          </p:cNvPr>
          <p:cNvSpPr/>
          <p:nvPr/>
        </p:nvSpPr>
        <p:spPr>
          <a:xfrm>
            <a:off x="915307" y="3149276"/>
            <a:ext cx="2147191" cy="400110"/>
          </a:xfrm>
          <a:prstGeom prst="rect">
            <a:avLst/>
          </a:prstGeom>
          <a:gradFill>
            <a:gsLst>
              <a:gs pos="0">
                <a:srgbClr val="FFABAB"/>
              </a:gs>
              <a:gs pos="62000">
                <a:srgbClr val="FF6161"/>
              </a:gs>
              <a:gs pos="100000">
                <a:srgbClr val="FF0000"/>
              </a:gs>
            </a:gsLst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 in euro’s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7DC83943-1295-4061-8CD0-C66077B192D0}"/>
              </a:ext>
            </a:extLst>
          </p:cNvPr>
          <p:cNvSpPr/>
          <p:nvPr/>
        </p:nvSpPr>
        <p:spPr>
          <a:xfrm>
            <a:off x="4655444" y="3149276"/>
            <a:ext cx="2179058" cy="400110"/>
          </a:xfrm>
          <a:prstGeom prst="rect">
            <a:avLst/>
          </a:prstGeom>
          <a:gradFill>
            <a:gsLst>
              <a:gs pos="0">
                <a:srgbClr val="FFABAB"/>
              </a:gs>
              <a:gs pos="62000">
                <a:srgbClr val="FF6161"/>
              </a:gs>
              <a:gs pos="100000">
                <a:srgbClr val="FF0000"/>
              </a:gs>
            </a:gsLst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exportvolume</a:t>
            </a:r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2C96CF13-887E-4A8E-A529-7F2D7E9DEDFD}"/>
              </a:ext>
            </a:extLst>
          </p:cNvPr>
          <p:cNvCxnSpPr>
            <a:cxnSpLocks/>
          </p:cNvCxnSpPr>
          <p:nvPr/>
        </p:nvCxnSpPr>
        <p:spPr>
          <a:xfrm>
            <a:off x="3072023" y="3435222"/>
            <a:ext cx="1584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Rechthoek 27">
            <a:extLst>
              <a:ext uri="{FF2B5EF4-FFF2-40B4-BE49-F238E27FC236}">
                <a16:creationId xmlns:a16="http://schemas.microsoft.com/office/drawing/2014/main" id="{5DC04CB1-634A-4344-89EF-AAEEEF03D2CD}"/>
              </a:ext>
            </a:extLst>
          </p:cNvPr>
          <p:cNvSpPr/>
          <p:nvPr/>
        </p:nvSpPr>
        <p:spPr>
          <a:xfrm>
            <a:off x="3230680" y="3035112"/>
            <a:ext cx="1250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p-exp</a:t>
            </a:r>
            <a:r>
              <a:rPr lang="nl-NL" sz="2000" b="1" dirty="0"/>
              <a:t> =</a:t>
            </a: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A0C544C-9CBD-4F3F-B71D-5D88BC996D9E}"/>
              </a:ext>
            </a:extLst>
          </p:cNvPr>
          <p:cNvSpPr/>
          <p:nvPr/>
        </p:nvSpPr>
        <p:spPr>
          <a:xfrm>
            <a:off x="915307" y="4940061"/>
            <a:ext cx="2147191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 in lira’s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5A9748EE-9388-455F-9A53-9CA9F7CA7658}"/>
              </a:ext>
            </a:extLst>
          </p:cNvPr>
          <p:cNvSpPr/>
          <p:nvPr/>
        </p:nvSpPr>
        <p:spPr>
          <a:xfrm>
            <a:off x="4655444" y="4940061"/>
            <a:ext cx="2179058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importvolume</a:t>
            </a: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F171C40C-4C8E-42F6-88F4-D2D07FFF9AE6}"/>
              </a:ext>
            </a:extLst>
          </p:cNvPr>
          <p:cNvSpPr/>
          <p:nvPr/>
        </p:nvSpPr>
        <p:spPr>
          <a:xfrm>
            <a:off x="3201291" y="4822294"/>
            <a:ext cx="1252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</a:t>
            </a:r>
            <a:r>
              <a:rPr lang="nl-NL" sz="2000" b="1" baseline="-25000" dirty="0"/>
              <a:t>-imp</a:t>
            </a:r>
            <a:r>
              <a:rPr lang="nl-NL" sz="2000" b="1" dirty="0"/>
              <a:t> =</a:t>
            </a:r>
          </a:p>
        </p:txBody>
      </p: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13D7D91D-2735-499F-B80E-FFC95D1B496D}"/>
              </a:ext>
            </a:extLst>
          </p:cNvPr>
          <p:cNvCxnSpPr>
            <a:cxnSpLocks/>
          </p:cNvCxnSpPr>
          <p:nvPr/>
        </p:nvCxnSpPr>
        <p:spPr>
          <a:xfrm>
            <a:off x="3072023" y="5222404"/>
            <a:ext cx="1584000" cy="0"/>
          </a:xfrm>
          <a:prstGeom prst="straightConnector1">
            <a:avLst/>
          </a:prstGeom>
          <a:ln w="28575">
            <a:solidFill>
              <a:srgbClr val="DCAC36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8" name="Groep 7">
            <a:extLst>
              <a:ext uri="{FF2B5EF4-FFF2-40B4-BE49-F238E27FC236}">
                <a16:creationId xmlns:a16="http://schemas.microsoft.com/office/drawing/2014/main" id="{E7FBCE35-480A-465F-8CCD-3263F1385071}"/>
              </a:ext>
            </a:extLst>
          </p:cNvPr>
          <p:cNvGrpSpPr/>
          <p:nvPr/>
        </p:nvGrpSpPr>
        <p:grpSpPr>
          <a:xfrm>
            <a:off x="7088367" y="4933929"/>
            <a:ext cx="4852809" cy="1676974"/>
            <a:chOff x="7088367" y="4933929"/>
            <a:chExt cx="4852809" cy="1676974"/>
          </a:xfrm>
        </p:grpSpPr>
        <p:grpSp>
          <p:nvGrpSpPr>
            <p:cNvPr id="37" name="Groep 36">
              <a:extLst>
                <a:ext uri="{FF2B5EF4-FFF2-40B4-BE49-F238E27FC236}">
                  <a16:creationId xmlns:a16="http://schemas.microsoft.com/office/drawing/2014/main" id="{A836BCAA-2729-4729-8E57-FC9D642923DA}"/>
                </a:ext>
              </a:extLst>
            </p:cNvPr>
            <p:cNvGrpSpPr/>
            <p:nvPr/>
          </p:nvGrpSpPr>
          <p:grpSpPr>
            <a:xfrm>
              <a:off x="7135992" y="4933929"/>
              <a:ext cx="4805184" cy="1676974"/>
              <a:chOff x="983177" y="1761025"/>
              <a:chExt cx="4805184" cy="1676974"/>
            </a:xfrm>
          </p:grpSpPr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AA8D200-99DD-4044-9AF2-C8969AEE439A}"/>
                  </a:ext>
                </a:extLst>
              </p:cNvPr>
              <p:cNvSpPr txBox="1"/>
              <p:nvPr/>
            </p:nvSpPr>
            <p:spPr>
              <a:xfrm>
                <a:off x="4373395" y="1761025"/>
                <a:ext cx="13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>
                        <a:lumMod val="85000"/>
                      </a:schemeClr>
                    </a:solidFill>
                  </a:rPr>
                  <a:t>Ontvangsten</a:t>
                </a:r>
              </a:p>
            </p:txBody>
          </p:sp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A8FFA07-0C22-4F1F-8B94-3D22C59062E2}"/>
                  </a:ext>
                </a:extLst>
              </p:cNvPr>
              <p:cNvSpPr txBox="1"/>
              <p:nvPr/>
            </p:nvSpPr>
            <p:spPr>
              <a:xfrm>
                <a:off x="3000076" y="1761025"/>
                <a:ext cx="1151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>
                        <a:lumMod val="85000"/>
                      </a:schemeClr>
                    </a:solidFill>
                  </a:rPr>
                  <a:t>Betalingen</a:t>
                </a:r>
              </a:p>
            </p:txBody>
          </p:sp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B6D4A9C7-4659-420F-839C-A004436A41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52451" y="1817999"/>
                <a:ext cx="0" cy="1620000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chte verbindingslijn 40">
                <a:extLst>
                  <a:ext uri="{FF2B5EF4-FFF2-40B4-BE49-F238E27FC236}">
                    <a16:creationId xmlns:a16="http://schemas.microsoft.com/office/drawing/2014/main" id="{C54AF9B0-B234-40E8-9010-DADB52982C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70405" y="1817999"/>
                <a:ext cx="0" cy="1620000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chte verbindingslijn 41">
                <a:extLst>
                  <a:ext uri="{FF2B5EF4-FFF2-40B4-BE49-F238E27FC236}">
                    <a16:creationId xmlns:a16="http://schemas.microsoft.com/office/drawing/2014/main" id="{0C3183AA-F10B-4192-9F10-9B01013163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88359" y="1817999"/>
                <a:ext cx="0" cy="1620000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chte verbindingslijn 42">
                <a:extLst>
                  <a:ext uri="{FF2B5EF4-FFF2-40B4-BE49-F238E27FC236}">
                    <a16:creationId xmlns:a16="http://schemas.microsoft.com/office/drawing/2014/main" id="{B5FE7054-636E-448A-8234-DCB394677B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83177" y="2130357"/>
                <a:ext cx="4805184" cy="0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66E2E957-8299-4BCD-B166-5AC37E4C698F}"/>
                </a:ext>
              </a:extLst>
            </p:cNvPr>
            <p:cNvSpPr txBox="1"/>
            <p:nvPr/>
          </p:nvSpPr>
          <p:spPr>
            <a:xfrm>
              <a:off x="7088367" y="5387694"/>
              <a:ext cx="2016899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>
                  <a:solidFill>
                    <a:schemeClr val="bg1">
                      <a:lumMod val="85000"/>
                    </a:schemeClr>
                  </a:solidFill>
                </a:rPr>
                <a:t>Lopende Rekening</a:t>
              </a:r>
            </a:p>
            <a:p>
              <a:pPr marL="85725"/>
              <a:r>
                <a:rPr lang="nl-NL" sz="1200" dirty="0">
                  <a:solidFill>
                    <a:schemeClr val="bg1">
                      <a:lumMod val="85000"/>
                    </a:schemeClr>
                  </a:solidFill>
                </a:rPr>
                <a:t>Goederen</a:t>
              </a:r>
            </a:p>
            <a:p>
              <a:pPr marL="85725"/>
              <a:r>
                <a:rPr lang="nl-NL" sz="1200" dirty="0">
                  <a:solidFill>
                    <a:schemeClr val="bg1">
                      <a:lumMod val="85000"/>
                    </a:schemeClr>
                  </a:solidFill>
                </a:rPr>
                <a:t>Diensten</a:t>
              </a:r>
            </a:p>
            <a:p>
              <a:pPr marL="85725"/>
              <a:r>
                <a:rPr lang="nl-NL" sz="1200" dirty="0">
                  <a:solidFill>
                    <a:schemeClr val="bg1">
                      <a:lumMod val="85000"/>
                    </a:schemeClr>
                  </a:solidFill>
                </a:rPr>
                <a:t>Primaire inkomens</a:t>
              </a:r>
            </a:p>
          </p:txBody>
        </p: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B4DBB849-8469-4D8E-A78D-5651668BA872}"/>
              </a:ext>
            </a:extLst>
          </p:cNvPr>
          <p:cNvSpPr txBox="1"/>
          <p:nvPr/>
        </p:nvSpPr>
        <p:spPr>
          <a:xfrm>
            <a:off x="9388810" y="5524906"/>
            <a:ext cx="2178802" cy="646331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waarde =</a:t>
            </a:r>
            <a:br>
              <a:rPr lang="nl-NL" dirty="0"/>
            </a:br>
            <a:r>
              <a:rPr lang="nl-NL" dirty="0"/>
              <a:t>prijs ×  hoeveelheid</a:t>
            </a:r>
          </a:p>
        </p:txBody>
      </p:sp>
    </p:spTree>
    <p:extLst>
      <p:ext uri="{BB962C8B-B14F-4D97-AF65-F5344CB8AC3E}">
        <p14:creationId xmlns:p14="http://schemas.microsoft.com/office/powerpoint/2010/main" val="18334830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8" grpId="0"/>
      <p:bldP spid="29" grpId="0" animBg="1"/>
      <p:bldP spid="31" grpId="0" animBg="1"/>
      <p:bldP spid="35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245E154-D0D1-49BA-8F8F-86E8D509E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Devaluatie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</a:schemeClr>
                </a:solidFill>
              </a:rPr>
              <a:t>de gevolgen voor de exportwaarde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6C55571-6A37-40A0-AC12-CC2F6BB17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599" y="1825625"/>
            <a:ext cx="11519055" cy="4667250"/>
          </a:xfrm>
        </p:spPr>
        <p:txBody>
          <a:bodyPr/>
          <a:lstStyle/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EU wordt kleding uit Turkije goedkoper: in 2021 € 100 en na de devaluatie € 60 (-40%)</a:t>
            </a: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Voor Turkije wordt de auto importeren duurder: in 2021 £ 4 mln. en na de devaluatie £ 6,67 mln. (+67%)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De Europeaanse vragers reageren op de prijs in euro’s:</a:t>
            </a: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0" lvl="3" indent="0">
              <a:buNone/>
              <a:tabLst>
                <a:tab pos="1257300" algn="l"/>
                <a:tab pos="2867025" algn="l"/>
                <a:tab pos="4848225" algn="l"/>
              </a:tabLst>
            </a:pPr>
            <a:r>
              <a:rPr lang="nl-NL" dirty="0">
                <a:cs typeface="Arial" panose="020B0604020202020204" pitchFamily="34" charset="0"/>
              </a:rPr>
              <a:t>	</a:t>
            </a:r>
            <a:r>
              <a:rPr lang="nl-NL" sz="2000" dirty="0">
                <a:cs typeface="Arial" panose="020B0604020202020204" pitchFamily="34" charset="0"/>
              </a:rPr>
              <a:t>		</a:t>
            </a:r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endParaRPr lang="nl-NL" dirty="0">
              <a:cs typeface="Arial" panose="020B0604020202020204" pitchFamily="34" charset="0"/>
            </a:endParaRPr>
          </a:p>
          <a:p>
            <a:pPr marL="361950" lvl="2" indent="-180975"/>
            <a:r>
              <a:rPr lang="nl-NL" dirty="0">
                <a:cs typeface="Arial" panose="020B0604020202020204" pitchFamily="34" charset="0"/>
              </a:rPr>
              <a:t>Het exporterende Turkse bedrijf blijft hetzelfde bedrag in Lira’s verdienen!</a:t>
            </a:r>
          </a:p>
          <a:p>
            <a:pPr marL="361950" lvl="2" indent="-180975">
              <a:spcBef>
                <a:spcPts val="2400"/>
              </a:spcBef>
            </a:pPr>
            <a:r>
              <a:rPr lang="nl-NL" dirty="0">
                <a:cs typeface="Arial" panose="020B0604020202020204" pitchFamily="34" charset="0"/>
              </a:rPr>
              <a:t>De waarde van de export neemt met 8% toe door de devaluatie:</a:t>
            </a:r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CCBE122E-AC25-401E-96D4-BAB805C3D8FB}"/>
              </a:ext>
            </a:extLst>
          </p:cNvPr>
          <p:cNvGrpSpPr/>
          <p:nvPr/>
        </p:nvGrpSpPr>
        <p:grpSpPr>
          <a:xfrm>
            <a:off x="10750526" y="900588"/>
            <a:ext cx="1557758" cy="836686"/>
            <a:chOff x="10837276" y="5118866"/>
            <a:chExt cx="1557758" cy="836686"/>
          </a:xfrm>
        </p:grpSpPr>
        <p:pic>
          <p:nvPicPr>
            <p:cNvPr id="25" name="Afbeelding 24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5DB72D62-5B70-4D6D-9557-DBF88325F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16461">
              <a:off x="10837276" y="5118866"/>
              <a:ext cx="1557758" cy="836686"/>
            </a:xfrm>
            <a:prstGeom prst="rect">
              <a:avLst/>
            </a:prstGeom>
          </p:spPr>
        </p:pic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57953190-591D-4BFA-8AA6-156FFB36B849}"/>
                </a:ext>
              </a:extLst>
            </p:cNvPr>
            <p:cNvSpPr txBox="1"/>
            <p:nvPr/>
          </p:nvSpPr>
          <p:spPr>
            <a:xfrm rot="2038669">
              <a:off x="11238934" y="5461538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£ 10.000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Afbeelding 20" descr="Afbeelding met persoon&#10;&#10;Automatisch gegenereerde beschrijving">
            <a:extLst>
              <a:ext uri="{FF2B5EF4-FFF2-40B4-BE49-F238E27FC236}">
                <a16:creationId xmlns:a16="http://schemas.microsoft.com/office/drawing/2014/main" id="{41ABD777-CC84-4E55-86BE-F5CBD5EDAE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78211" y="95030"/>
            <a:ext cx="730037" cy="951134"/>
          </a:xfrm>
          <a:prstGeom prst="rect">
            <a:avLst/>
          </a:prstGeom>
        </p:spPr>
      </p:pic>
      <p:grpSp>
        <p:nvGrpSpPr>
          <p:cNvPr id="34" name="Groep 33">
            <a:extLst>
              <a:ext uri="{FF2B5EF4-FFF2-40B4-BE49-F238E27FC236}">
                <a16:creationId xmlns:a16="http://schemas.microsoft.com/office/drawing/2014/main" id="{64005C96-85BA-4F94-8756-80391C393627}"/>
              </a:ext>
            </a:extLst>
          </p:cNvPr>
          <p:cNvGrpSpPr/>
          <p:nvPr/>
        </p:nvGrpSpPr>
        <p:grpSpPr>
          <a:xfrm>
            <a:off x="6199715" y="542110"/>
            <a:ext cx="1557758" cy="836686"/>
            <a:chOff x="6165889" y="4295019"/>
            <a:chExt cx="1557758" cy="836686"/>
          </a:xfrm>
        </p:grpSpPr>
        <p:pic>
          <p:nvPicPr>
            <p:cNvPr id="32" name="Afbeelding 31" descr="Afbeelding met tekst, teken, elektronica, scherm&#10;&#10;Automatisch gegenereerde beschrijving">
              <a:extLst>
                <a:ext uri="{FF2B5EF4-FFF2-40B4-BE49-F238E27FC236}">
                  <a16:creationId xmlns:a16="http://schemas.microsoft.com/office/drawing/2014/main" id="{97EDB26A-9CE7-49AA-9C19-91A85D88D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9023243">
              <a:off x="6165889" y="4295019"/>
              <a:ext cx="1557758" cy="836686"/>
            </a:xfrm>
            <a:prstGeom prst="rect">
              <a:avLst/>
            </a:prstGeom>
          </p:spPr>
        </p:pic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C380E007-B708-402C-98C6-89E82A0C6983}"/>
                </a:ext>
              </a:extLst>
            </p:cNvPr>
            <p:cNvSpPr txBox="1"/>
            <p:nvPr/>
          </p:nvSpPr>
          <p:spPr>
            <a:xfrm rot="19953207">
              <a:off x="6194931" y="4629213"/>
              <a:ext cx="113685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€ 40.000</a:t>
              </a:r>
              <a:endParaRPr lang="nl-NL" sz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Afbeelding 29" descr="Afbeelding met auto&#10;&#10;Automatisch gegenereerde beschrijving">
            <a:extLst>
              <a:ext uri="{FF2B5EF4-FFF2-40B4-BE49-F238E27FC236}">
                <a16:creationId xmlns:a16="http://schemas.microsoft.com/office/drawing/2014/main" id="{8A977C9D-001B-45BF-B8D8-79AA6C34B31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9962" y="-188843"/>
            <a:ext cx="2160261" cy="1350163"/>
          </a:xfrm>
          <a:prstGeom prst="rect">
            <a:avLst/>
          </a:prstGeom>
        </p:spPr>
      </p:pic>
      <p:grpSp>
        <p:nvGrpSpPr>
          <p:cNvPr id="7" name="Groep 6">
            <a:extLst>
              <a:ext uri="{FF2B5EF4-FFF2-40B4-BE49-F238E27FC236}">
                <a16:creationId xmlns:a16="http://schemas.microsoft.com/office/drawing/2014/main" id="{CA872CD6-D650-4E4A-8E49-C7605B09C023}"/>
              </a:ext>
            </a:extLst>
          </p:cNvPr>
          <p:cNvGrpSpPr/>
          <p:nvPr/>
        </p:nvGrpSpPr>
        <p:grpSpPr>
          <a:xfrm>
            <a:off x="915307" y="3035112"/>
            <a:ext cx="5919195" cy="514274"/>
            <a:chOff x="915307" y="3035112"/>
            <a:chExt cx="5919195" cy="514274"/>
          </a:xfrm>
        </p:grpSpPr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040D9778-2BD7-40D0-AD43-50BE819ED935}"/>
                </a:ext>
              </a:extLst>
            </p:cNvPr>
            <p:cNvSpPr/>
            <p:nvPr/>
          </p:nvSpPr>
          <p:spPr>
            <a:xfrm>
              <a:off x="915307" y="3149276"/>
              <a:ext cx="2147191" cy="400110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2000" dirty="0">
                  <a:solidFill>
                    <a:schemeClr val="tx1"/>
                  </a:solidFill>
                </a:rPr>
                <a:t>%Δ prijs in euro’s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7DC83943-1295-4061-8CD0-C66077B192D0}"/>
                </a:ext>
              </a:extLst>
            </p:cNvPr>
            <p:cNvSpPr/>
            <p:nvPr/>
          </p:nvSpPr>
          <p:spPr>
            <a:xfrm>
              <a:off x="4655444" y="3149276"/>
              <a:ext cx="2179058" cy="400110"/>
            </a:xfrm>
            <a:prstGeom prst="rect">
              <a:avLst/>
            </a:prstGeom>
            <a:gradFill>
              <a:gsLst>
                <a:gs pos="0">
                  <a:srgbClr val="FFABAB"/>
                </a:gs>
                <a:gs pos="62000">
                  <a:srgbClr val="FF6161"/>
                </a:gs>
                <a:gs pos="100000">
                  <a:srgbClr val="FF0000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2000" dirty="0">
                  <a:solidFill>
                    <a:schemeClr val="tx1"/>
                  </a:solidFill>
                </a:rPr>
                <a:t>%Δ exportvolume</a:t>
              </a:r>
            </a:p>
          </p:txBody>
        </p:sp>
        <p:cxnSp>
          <p:nvCxnSpPr>
            <p:cNvPr id="24" name="Rechte verbindingslijn met pijl 23">
              <a:extLst>
                <a:ext uri="{FF2B5EF4-FFF2-40B4-BE49-F238E27FC236}">
                  <a16:creationId xmlns:a16="http://schemas.microsoft.com/office/drawing/2014/main" id="{2C96CF13-887E-4A8E-A529-7F2D7E9DEDFD}"/>
                </a:ext>
              </a:extLst>
            </p:cNvPr>
            <p:cNvCxnSpPr>
              <a:cxnSpLocks/>
            </p:cNvCxnSpPr>
            <p:nvPr/>
          </p:nvCxnSpPr>
          <p:spPr>
            <a:xfrm>
              <a:off x="3072023" y="3435222"/>
              <a:ext cx="1584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5DC04CB1-634A-4344-89EF-AAEEEF03D2CD}"/>
                </a:ext>
              </a:extLst>
            </p:cNvPr>
            <p:cNvSpPr/>
            <p:nvPr/>
          </p:nvSpPr>
          <p:spPr>
            <a:xfrm>
              <a:off x="3230680" y="3035112"/>
              <a:ext cx="12506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000" b="1" dirty="0"/>
                <a:t>× </a:t>
              </a:r>
              <a:r>
                <a:rPr lang="nl-NL" sz="2000" b="1" dirty="0" err="1"/>
                <a:t>E</a:t>
              </a:r>
              <a:r>
                <a:rPr lang="nl-NL" sz="2000" b="1" baseline="-25000" dirty="0" err="1"/>
                <a:t>p-exp</a:t>
              </a:r>
              <a:r>
                <a:rPr lang="nl-NL" sz="2000" b="1" dirty="0"/>
                <a:t> =</a:t>
              </a: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E7FBCE35-480A-465F-8CCD-3263F1385071}"/>
              </a:ext>
            </a:extLst>
          </p:cNvPr>
          <p:cNvGrpSpPr/>
          <p:nvPr/>
        </p:nvGrpSpPr>
        <p:grpSpPr>
          <a:xfrm>
            <a:off x="7088367" y="4933929"/>
            <a:ext cx="4852809" cy="1676974"/>
            <a:chOff x="7088367" y="4933929"/>
            <a:chExt cx="4852809" cy="1676974"/>
          </a:xfrm>
        </p:grpSpPr>
        <p:grpSp>
          <p:nvGrpSpPr>
            <p:cNvPr id="37" name="Groep 36">
              <a:extLst>
                <a:ext uri="{FF2B5EF4-FFF2-40B4-BE49-F238E27FC236}">
                  <a16:creationId xmlns:a16="http://schemas.microsoft.com/office/drawing/2014/main" id="{A836BCAA-2729-4729-8E57-FC9D642923DA}"/>
                </a:ext>
              </a:extLst>
            </p:cNvPr>
            <p:cNvGrpSpPr/>
            <p:nvPr/>
          </p:nvGrpSpPr>
          <p:grpSpPr>
            <a:xfrm>
              <a:off x="7135992" y="4933929"/>
              <a:ext cx="4805184" cy="1676974"/>
              <a:chOff x="983177" y="1761025"/>
              <a:chExt cx="4805184" cy="1676974"/>
            </a:xfrm>
          </p:grpSpPr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AA8D200-99DD-4044-9AF2-C8969AEE439A}"/>
                  </a:ext>
                </a:extLst>
              </p:cNvPr>
              <p:cNvSpPr txBox="1"/>
              <p:nvPr/>
            </p:nvSpPr>
            <p:spPr>
              <a:xfrm>
                <a:off x="4373395" y="1761025"/>
                <a:ext cx="13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/>
                  <a:t>Ontvangsten</a:t>
                </a:r>
              </a:p>
            </p:txBody>
          </p:sp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A8FFA07-0C22-4F1F-8B94-3D22C59062E2}"/>
                  </a:ext>
                </a:extLst>
              </p:cNvPr>
              <p:cNvSpPr txBox="1"/>
              <p:nvPr/>
            </p:nvSpPr>
            <p:spPr>
              <a:xfrm>
                <a:off x="3000076" y="1761025"/>
                <a:ext cx="1151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/>
                  <a:t>Betalingen</a:t>
                </a:r>
              </a:p>
            </p:txBody>
          </p:sp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B6D4A9C7-4659-420F-839C-A004436A41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52451" y="1817999"/>
                <a:ext cx="0" cy="1620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chte verbindingslijn 40">
                <a:extLst>
                  <a:ext uri="{FF2B5EF4-FFF2-40B4-BE49-F238E27FC236}">
                    <a16:creationId xmlns:a16="http://schemas.microsoft.com/office/drawing/2014/main" id="{C54AF9B0-B234-40E8-9010-DADB52982C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70405" y="1817999"/>
                <a:ext cx="0" cy="1620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chte verbindingslijn 41">
                <a:extLst>
                  <a:ext uri="{FF2B5EF4-FFF2-40B4-BE49-F238E27FC236}">
                    <a16:creationId xmlns:a16="http://schemas.microsoft.com/office/drawing/2014/main" id="{0C3183AA-F10B-4192-9F10-9B01013163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88359" y="1817999"/>
                <a:ext cx="0" cy="1620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chte verbindingslijn 42">
                <a:extLst>
                  <a:ext uri="{FF2B5EF4-FFF2-40B4-BE49-F238E27FC236}">
                    <a16:creationId xmlns:a16="http://schemas.microsoft.com/office/drawing/2014/main" id="{B5FE7054-636E-448A-8234-DCB394677B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83177" y="2130357"/>
                <a:ext cx="4805184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66E2E957-8299-4BCD-B166-5AC37E4C698F}"/>
                </a:ext>
              </a:extLst>
            </p:cNvPr>
            <p:cNvSpPr txBox="1"/>
            <p:nvPr/>
          </p:nvSpPr>
          <p:spPr>
            <a:xfrm>
              <a:off x="7088367" y="5387694"/>
              <a:ext cx="2016899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/>
                <a:t>Lopende Rekening</a:t>
              </a:r>
            </a:p>
            <a:p>
              <a:pPr marL="85725"/>
              <a:r>
                <a:rPr lang="nl-NL" sz="1200" dirty="0"/>
                <a:t>Goederen</a:t>
              </a:r>
            </a:p>
            <a:p>
              <a:pPr marL="85725"/>
              <a:r>
                <a:rPr lang="nl-NL" sz="1200" dirty="0"/>
                <a:t>Diensten</a:t>
              </a:r>
            </a:p>
            <a:p>
              <a:pPr marL="85725"/>
              <a:r>
                <a:rPr lang="nl-NL" sz="1200" dirty="0"/>
                <a:t>Primaire inkomens</a:t>
              </a:r>
            </a:p>
          </p:txBody>
        </p: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B4DBB849-8469-4D8E-A78D-5651668BA872}"/>
              </a:ext>
            </a:extLst>
          </p:cNvPr>
          <p:cNvSpPr txBox="1"/>
          <p:nvPr/>
        </p:nvSpPr>
        <p:spPr>
          <a:xfrm>
            <a:off x="9388810" y="5524906"/>
            <a:ext cx="2178802" cy="646331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waarde =</a:t>
            </a:r>
            <a:br>
              <a:rPr lang="nl-NL" dirty="0"/>
            </a:br>
            <a:r>
              <a:rPr lang="nl-NL" dirty="0"/>
              <a:t>prijs ×  hoeveelheid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72A7AB27-A9B9-4FE2-BFAC-737D515A6FB0}"/>
              </a:ext>
            </a:extLst>
          </p:cNvPr>
          <p:cNvSpPr txBox="1"/>
          <p:nvPr/>
        </p:nvSpPr>
        <p:spPr>
          <a:xfrm>
            <a:off x="1567421" y="3660151"/>
            <a:ext cx="842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- 40%</a:t>
            </a:r>
            <a:endParaRPr lang="nl-NL" dirty="0"/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17F5B67B-D7E1-450A-A8CD-87027DDF2BAD}"/>
              </a:ext>
            </a:extLst>
          </p:cNvPr>
          <p:cNvSpPr txBox="1"/>
          <p:nvPr/>
        </p:nvSpPr>
        <p:spPr>
          <a:xfrm>
            <a:off x="3315467" y="3660151"/>
            <a:ext cx="1081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× - 0,2 =</a:t>
            </a:r>
            <a:endParaRPr lang="nl-NL" dirty="0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548B9E5F-E4BF-4B4B-B496-FFA2D88EB1DB}"/>
              </a:ext>
            </a:extLst>
          </p:cNvPr>
          <p:cNvSpPr txBox="1"/>
          <p:nvPr/>
        </p:nvSpPr>
        <p:spPr>
          <a:xfrm>
            <a:off x="5301638" y="3671623"/>
            <a:ext cx="842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+ 8%</a:t>
            </a:r>
            <a:endParaRPr lang="nl-NL" dirty="0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E3108DA3-7D89-48B8-9F7A-F8DFF1ECEAE5}"/>
              </a:ext>
            </a:extLst>
          </p:cNvPr>
          <p:cNvSpPr txBox="1"/>
          <p:nvPr/>
        </p:nvSpPr>
        <p:spPr>
          <a:xfrm>
            <a:off x="2222231" y="5155574"/>
            <a:ext cx="20168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cs typeface="Arial" panose="020B0604020202020204" pitchFamily="34" charset="0"/>
              </a:rPr>
              <a:t>100 × 1,08 = 108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670459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3073</TotalTime>
  <Words>1385</Words>
  <Application>Microsoft Office PowerPoint</Application>
  <PresentationFormat>Breedbeeld</PresentationFormat>
  <Paragraphs>282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Economielokaal vwoNieuw</vt:lpstr>
      <vt:lpstr>Marshall-Lerner conditie</vt:lpstr>
      <vt:lpstr>PowerPoint-presentatie</vt:lpstr>
      <vt:lpstr>Prijselasticiteit van de vraag</vt:lpstr>
      <vt:lpstr>Elastisch – Inelastisch</vt:lpstr>
      <vt:lpstr>Elasticiteit en omzet </vt:lpstr>
      <vt:lpstr>Betalingsbalans</vt:lpstr>
      <vt:lpstr>Devaluatie om Lopende Rekening te verbeteren</vt:lpstr>
      <vt:lpstr>Devaluatie prijselasticiteit van export en import</vt:lpstr>
      <vt:lpstr>Devaluatie de gevolgen voor de exportwaarde</vt:lpstr>
      <vt:lpstr>Devaluatie de gevolgen voor de importwaarde</vt:lpstr>
      <vt:lpstr>Devaluatie naar verloop van tijd grotere reactie van de vraag</vt:lpstr>
      <vt:lpstr>Marshall-Lerner conditie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Marshall-Lerner conditie</dc:title>
  <dc:creator>Paul Bloemers</dc:creator>
  <cp:lastModifiedBy>Paul Bloemers</cp:lastModifiedBy>
  <cp:revision>1</cp:revision>
  <dcterms:created xsi:type="dcterms:W3CDTF">2021-12-30T14:04:16Z</dcterms:created>
  <dcterms:modified xsi:type="dcterms:W3CDTF">2022-01-02T12:13:23Z</dcterms:modified>
</cp:coreProperties>
</file>